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62" r:id="rId5"/>
    <p:sldId id="264" r:id="rId6"/>
    <p:sldId id="267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E00A6B"/>
    <a:srgbClr val="5B9BD5"/>
    <a:srgbClr val="385723"/>
    <a:srgbClr val="000000"/>
    <a:srgbClr val="7F7F7F"/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96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78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478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719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591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110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70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190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816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622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30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15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456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19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38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84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6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73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52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90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11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59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wgsdk.org/crystal/index.ja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結晶構造４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共有結合の結晶　ダイヤモンド構造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結晶構造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00455"/>
          </a:xfrm>
        </p:spPr>
        <p:txBody>
          <a:bodyPr/>
          <a:lstStyle/>
          <a:p>
            <a:r>
              <a:rPr kumimoji="1" lang="ja-JP" altLang="en-US" dirty="0" smtClean="0"/>
              <a:t>原子　分子　が　同じ</a:t>
            </a:r>
            <a:r>
              <a:rPr kumimoji="1" lang="ja-JP" altLang="en-US" dirty="0" smtClean="0">
                <a:solidFill>
                  <a:srgbClr val="FF0000"/>
                </a:solidFill>
              </a:rPr>
              <a:t>繰り返しのパターン</a:t>
            </a:r>
            <a:r>
              <a:rPr lang="ja-JP" altLang="en-US" dirty="0" smtClean="0"/>
              <a:t>で　並んでいる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200" y="2876351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イオン結合</a:t>
            </a:r>
            <a:r>
              <a:rPr kumimoji="1" lang="ja-JP" altLang="en-US" sz="3200" dirty="0" smtClean="0"/>
              <a:t>による結晶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200" y="3740286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共有結合</a:t>
            </a:r>
            <a:r>
              <a:rPr kumimoji="1" lang="ja-JP" altLang="en-US" sz="3200" dirty="0" smtClean="0"/>
              <a:t>による結晶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8200" y="4703365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金属結合</a:t>
            </a:r>
            <a:r>
              <a:rPr kumimoji="1" lang="ja-JP" altLang="en-US" sz="3200" dirty="0" smtClean="0"/>
              <a:t>による結晶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8200" y="5567299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分子間力</a:t>
            </a:r>
            <a:r>
              <a:rPr kumimoji="1" lang="ja-JP" altLang="en-US" sz="3200" dirty="0" smtClean="0"/>
              <a:t>による結晶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1252" y="2885058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イオン結晶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1252" y="3748993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共有結合による結晶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11252" y="4712072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金属結晶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11252" y="5576006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分子結晶</a:t>
            </a:r>
            <a:endParaRPr kumimoji="1" lang="ja-JP" altLang="en-US" sz="3200" dirty="0"/>
          </a:p>
        </p:txBody>
      </p:sp>
      <p:sp>
        <p:nvSpPr>
          <p:cNvPr id="12" name="楕円 11"/>
          <p:cNvSpPr/>
          <p:nvPr/>
        </p:nvSpPr>
        <p:spPr>
          <a:xfrm>
            <a:off x="5538223" y="3614056"/>
            <a:ext cx="4755308" cy="7110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6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結晶構造を決めるもの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結晶格子</a:t>
            </a:r>
            <a:r>
              <a:rPr lang="en-US" altLang="ja-JP" sz="3200" dirty="0"/>
              <a:t>	</a:t>
            </a:r>
            <a:r>
              <a:rPr kumimoji="1" lang="ja-JP" altLang="en-US" sz="3200" dirty="0" smtClean="0"/>
              <a:t>＝規則的な粒子の配列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単位格子</a:t>
            </a:r>
            <a:r>
              <a:rPr lang="en-US" altLang="ja-JP" sz="3200" dirty="0"/>
              <a:t>	</a:t>
            </a:r>
            <a:r>
              <a:rPr kumimoji="1" lang="ja-JP" altLang="en-US" sz="3200" dirty="0" smtClean="0"/>
              <a:t>＝最小の繰り返し構造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配位数</a:t>
            </a:r>
            <a:r>
              <a:rPr lang="en-US" altLang="ja-JP" sz="3200" dirty="0"/>
              <a:t>	</a:t>
            </a:r>
            <a:r>
              <a:rPr lang="en-US" altLang="ja-JP" sz="3200" dirty="0" smtClean="0"/>
              <a:t>	</a:t>
            </a:r>
            <a:r>
              <a:rPr lang="ja-JP" altLang="en-US" sz="3200" dirty="0" smtClean="0"/>
              <a:t>＝１つの原子に隣接する他の原子数</a:t>
            </a:r>
            <a:endParaRPr lang="en-US" altLang="ja-JP" sz="3200" dirty="0" smtClean="0"/>
          </a:p>
          <a:p>
            <a:r>
              <a:rPr lang="ja-JP" altLang="en-US" sz="3200" dirty="0" smtClean="0"/>
              <a:t>単位格子中の原子数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充填率</a:t>
            </a:r>
            <a:r>
              <a:rPr lang="en-US" altLang="ja-JP" sz="3200" dirty="0"/>
              <a:t>	</a:t>
            </a:r>
            <a:r>
              <a:rPr lang="en-US" altLang="ja-JP" sz="3200" dirty="0" smtClean="0"/>
              <a:t>	</a:t>
            </a:r>
            <a:r>
              <a:rPr kumimoji="1" lang="en-US" altLang="ja-JP" sz="3200" dirty="0" smtClean="0"/>
              <a:t>=</a:t>
            </a:r>
            <a:r>
              <a:rPr kumimoji="1" lang="ja-JP" altLang="en-US" sz="3200" dirty="0" smtClean="0"/>
              <a:t>空間の中で原子が占める割合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en-US" altLang="ja-JP" sz="3200" dirty="0" smtClean="0"/>
              <a:t>		</a:t>
            </a:r>
            <a:r>
              <a:rPr lang="ja-JP" altLang="en-US" sz="3200" dirty="0" smtClean="0"/>
              <a:t>＝  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単位格子内の原子の総体積</a:t>
            </a:r>
            <a:r>
              <a:rPr lang="en-US" altLang="ja-JP" sz="3200" dirty="0" smtClean="0"/>
              <a:t>)</a:t>
            </a:r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en-US" altLang="ja-JP" sz="3200" dirty="0" smtClean="0"/>
              <a:t>			    </a:t>
            </a:r>
            <a:r>
              <a:rPr lang="ja-JP" altLang="en-US" sz="3200" dirty="0" smtClean="0"/>
              <a:t>（単位格子の体積）</a:t>
            </a:r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106779" y="5181601"/>
            <a:ext cx="567890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8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ダイヤモンドと</a:t>
            </a:r>
            <a:r>
              <a:rPr lang="ja-JP" altLang="en-US" dirty="0"/>
              <a:t>黒鉛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互いに（　　　　　）の（　　　　　　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共有</a:t>
            </a:r>
            <a:r>
              <a:rPr lang="ja-JP" altLang="en-US" dirty="0" smtClean="0"/>
              <a:t>結合の方法が違う</a:t>
            </a:r>
            <a:r>
              <a:rPr kumimoji="1" lang="ja-JP" altLang="en-US" dirty="0" smtClean="0"/>
              <a:t>＝</a:t>
            </a:r>
            <a:r>
              <a:rPr kumimoji="1" lang="ja-JP" altLang="en-US" dirty="0" smtClean="0">
                <a:solidFill>
                  <a:srgbClr val="FF0000"/>
                </a:solidFill>
              </a:rPr>
              <a:t>立体構造が異なる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ダイヤモンド・・・</a:t>
            </a:r>
            <a:r>
              <a:rPr kumimoji="1" lang="en-US" altLang="ja-JP" dirty="0" smtClean="0"/>
              <a:t>C</a:t>
            </a:r>
            <a:r>
              <a:rPr lang="ja-JP" altLang="en-US" dirty="0" smtClean="0"/>
              <a:t>の価電子を４つ結合に使う</a:t>
            </a:r>
            <a:endParaRPr kumimoji="1" lang="en-US" altLang="ja-JP" dirty="0" smtClean="0"/>
          </a:p>
          <a:p>
            <a:r>
              <a:rPr lang="ja-JP" altLang="en-US" dirty="0"/>
              <a:t>黒鉛</a:t>
            </a:r>
            <a:r>
              <a:rPr lang="ja-JP" altLang="en-US" dirty="0" smtClean="0"/>
              <a:t>・・・</a:t>
            </a:r>
            <a:r>
              <a:rPr lang="en-US" altLang="ja-JP" dirty="0" smtClean="0"/>
              <a:t>C</a:t>
            </a:r>
            <a:r>
              <a:rPr lang="ja-JP" altLang="en-US" dirty="0" smtClean="0"/>
              <a:t>の価電子を３つ結合に使う。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	</a:t>
            </a:r>
            <a:r>
              <a:rPr lang="ja-JP" altLang="en-US" dirty="0" smtClean="0"/>
              <a:t>残りは自由電子として振舞う。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			</a:t>
            </a:r>
            <a:r>
              <a:rPr kumimoji="1" lang="ja-JP" altLang="en-US" dirty="0" smtClean="0"/>
              <a:t>→だから黒鉛は電気を通す。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61199" y="1555124"/>
            <a:ext cx="1497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C</a:t>
            </a:r>
            <a:r>
              <a:rPr lang="ja-JP" altLang="en-US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　炭素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80228" y="1555768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同素体</a:t>
            </a:r>
          </a:p>
        </p:txBody>
      </p:sp>
    </p:spTree>
    <p:extLst>
      <p:ext uri="{BB962C8B-B14F-4D97-AF65-F5344CB8AC3E}">
        <p14:creationId xmlns:p14="http://schemas.microsoft.com/office/powerpoint/2010/main" val="265978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ダイヤモンド構造①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/>
              <a:t>Flash: 3D Crystal </a:t>
            </a:r>
            <a:r>
              <a:rPr lang="en-US" altLang="ja-JP" b="1" dirty="0" smtClean="0"/>
              <a:t>Viewer</a:t>
            </a:r>
            <a:r>
              <a:rPr lang="ja-JP" altLang="en-US" b="1" dirty="0" smtClean="0"/>
              <a:t>　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sz="2400" dirty="0">
                <a:hlinkClick r:id="rId2"/>
              </a:rPr>
              <a:t>http://</a:t>
            </a:r>
            <a:r>
              <a:rPr lang="en-US" altLang="ja-JP" sz="2400" dirty="0" smtClean="0">
                <a:hlinkClick r:id="rId2"/>
              </a:rPr>
              <a:t>www.dawgsdk.org/crystal/index.ja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を見る。自分で動かすとよい。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814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</TotalTime>
  <Words>62</Words>
  <Application>Microsoft Office PowerPoint</Application>
  <PresentationFormat>ワイド画面</PresentationFormat>
  <Paragraphs>36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1_Office テーマ</vt:lpstr>
      <vt:lpstr>結晶構造４</vt:lpstr>
      <vt:lpstr>結晶構造　</vt:lpstr>
      <vt:lpstr>結晶構造を決めるもの</vt:lpstr>
      <vt:lpstr>ダイヤモンドと黒鉛</vt:lpstr>
      <vt:lpstr>ダイヤモンド構造①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結晶構造</dc:title>
  <dc:creator>admin</dc:creator>
  <cp:lastModifiedBy>admin</cp:lastModifiedBy>
  <cp:revision>79</cp:revision>
  <dcterms:created xsi:type="dcterms:W3CDTF">2017-11-22T06:21:15Z</dcterms:created>
  <dcterms:modified xsi:type="dcterms:W3CDTF">2017-11-30T01:58:11Z</dcterms:modified>
</cp:coreProperties>
</file>