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205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6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05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2016/9/27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973938"/>
            <a:ext cx="6858000" cy="115929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sz="6000" dirty="0" smtClean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第１８回ピアノ発表会</a:t>
            </a:r>
            <a:endParaRPr kumimoji="1" lang="ja-JP" altLang="en-US" sz="6000" dirty="0"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6402993"/>
            <a:ext cx="6858000" cy="715924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2016</a:t>
            </a:r>
            <a:r>
              <a:rPr lang="ja-JP" altLang="en-US" sz="2400" b="1" dirty="0" smtClean="0"/>
              <a:t>年</a:t>
            </a:r>
            <a:r>
              <a:rPr lang="en-US" altLang="ja-JP" sz="2400" b="1" dirty="0" smtClean="0"/>
              <a:t>10</a:t>
            </a:r>
            <a:r>
              <a:rPr lang="ja-JP" altLang="en-US" sz="2400" b="1" dirty="0" smtClean="0"/>
              <a:t>月</a:t>
            </a:r>
            <a:r>
              <a:rPr lang="en-US" altLang="ja-JP" sz="2400" b="1" dirty="0" smtClean="0"/>
              <a:t>29</a:t>
            </a:r>
            <a:r>
              <a:rPr lang="ja-JP" altLang="en-US" sz="2400" b="1" dirty="0" smtClean="0"/>
              <a:t>日土曜日   　開演</a:t>
            </a:r>
            <a:r>
              <a:rPr lang="en-US" altLang="ja-JP" sz="2400" b="1" dirty="0" smtClean="0"/>
              <a:t>14</a:t>
            </a:r>
            <a:r>
              <a:rPr lang="ja-JP" altLang="en-US" sz="2400" b="1" dirty="0" smtClean="0"/>
              <a:t>：</a:t>
            </a:r>
            <a:r>
              <a:rPr lang="en-US" altLang="ja-JP" sz="2400" b="1" dirty="0" smtClean="0"/>
              <a:t>00</a:t>
            </a:r>
          </a:p>
          <a:p>
            <a:pPr algn="ctr"/>
            <a:r>
              <a:rPr lang="ja-JP" altLang="en-US" sz="2400" b="1" dirty="0" smtClean="0"/>
              <a:t>　　　　　　　　　　　  　　　　　  （ 開場</a:t>
            </a:r>
            <a:r>
              <a:rPr lang="en-US" altLang="ja-JP" sz="2400" b="1" dirty="0" smtClean="0"/>
              <a:t>13</a:t>
            </a:r>
            <a:r>
              <a:rPr lang="ja-JP" altLang="en-US" sz="2400" b="1" dirty="0" smtClean="0"/>
              <a:t>：</a:t>
            </a:r>
            <a:r>
              <a:rPr lang="en-US" altLang="ja-JP" sz="2400" b="1" dirty="0" smtClean="0"/>
              <a:t>30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）</a:t>
            </a:r>
            <a:endParaRPr lang="en-US" altLang="ja-JP" sz="2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4401" y="7263295"/>
            <a:ext cx="5105399" cy="78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 smtClean="0"/>
              <a:t>ところ　 </a:t>
            </a:r>
            <a:r>
              <a:rPr kumimoji="1" lang="ja-JP" altLang="en-US" sz="2000" b="1" dirty="0" smtClean="0"/>
              <a:t>：　郷の音ホール　１Ｆ　アクトスクエア主　催　：　番匠ピアノ教室</a:t>
            </a:r>
            <a:endParaRPr kumimoji="1" lang="en-US" altLang="ja-JP" sz="2000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4075" y="8049863"/>
            <a:ext cx="6317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♪プログラム</a:t>
            </a:r>
            <a:endParaRPr kumimoji="1" lang="en-US" altLang="ja-JP" b="1" dirty="0" smtClean="0"/>
          </a:p>
          <a:p>
            <a:r>
              <a:rPr lang="ja-JP" altLang="en-US" b="1" dirty="0" smtClean="0"/>
              <a:t>第１部　ピアノ独奏</a:t>
            </a:r>
            <a:endParaRPr lang="en-US" altLang="ja-JP" b="1" dirty="0" smtClean="0"/>
          </a:p>
          <a:p>
            <a:r>
              <a:rPr kumimoji="1" lang="ja-JP" altLang="en-US" b="1" dirty="0" smtClean="0"/>
              <a:t>第２</a:t>
            </a:r>
            <a:r>
              <a:rPr lang="ja-JP" altLang="en-US" b="1" dirty="0" smtClean="0"/>
              <a:t>部　ピアノ連弾　サン＝サーンス作曲”動物の謝肉祭“より</a:t>
            </a:r>
            <a:endParaRPr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みんなで練習してきた動物たちの音楽を楽しんで演奏します。</a:t>
            </a:r>
            <a:endParaRPr kumimoji="1" lang="en-US" altLang="ja-JP" dirty="0" smtClean="0"/>
          </a:p>
          <a:p>
            <a:r>
              <a:rPr lang="ja-JP" altLang="en-US" dirty="0" smtClean="0"/>
              <a:t>是非、応援しに来てくださいね！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3050748"/>
            <a:ext cx="2149641" cy="15412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64805" y="341789"/>
            <a:ext cx="2328390" cy="164481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5627" y="2629357"/>
            <a:ext cx="2246744" cy="164481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149641" cy="15095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8" y="1509507"/>
            <a:ext cx="2149642" cy="152438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8" y="3033892"/>
            <a:ext cx="2151367" cy="15412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885" y="1212993"/>
            <a:ext cx="1525871" cy="214964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25189" y="-315955"/>
            <a:ext cx="1524002" cy="2157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fade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イベント告知チラシ</Template>
  <TotalTime>0</TotalTime>
  <Words>15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28_Eventkokuchi_chirashi</vt:lpstr>
      <vt:lpstr>第１８回ピアノ発表会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2016-09-22T06:35:33Z</dcterms:created>
  <dcterms:modified xsi:type="dcterms:W3CDTF">2016-09-27T14:35:46Z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