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4"/>
  </p:notesMasterIdLst>
  <p:sldIdLst>
    <p:sldId id="256" r:id="rId3"/>
  </p:sldIdLst>
  <p:sldSz cx="6858000" cy="9906000" type="A4"/>
  <p:notesSz cx="6794500" cy="99314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2052" y="7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9C92B6-F11C-41C9-8BCF-244124D64897}" type="datetimeFigureOut">
              <a:rPr kumimoji="1" lang="ja-JP" altLang="en-US" smtClean="0"/>
              <a:pPr/>
              <a:t>2016/9/27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108200" y="744538"/>
            <a:ext cx="25781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2AF161-D8AF-4E43-99BE-60923BD69E8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2684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2AF161-D8AF-4E43-99BE-60923BD69E88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9053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2016/9/27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2016/9/27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2016/9/27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2016/9/27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2016/9/27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2016/9/27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2016/9/27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2016/9/27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2016/9/27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2016/9/27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図を追加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2016/9/27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669CD-8A8D-488C-A36E-2A39534DDF2F}" type="datetimeFigureOut">
              <a:rPr kumimoji="1" lang="ja-JP" altLang="en-US" smtClean="0"/>
              <a:pPr/>
              <a:t>2016/9/27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audio" Target="../media/audio1.wav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image" Target="../media/image2.jpeg"/><Relationship Id="rId10" Type="http://schemas.openxmlformats.org/officeDocument/2006/relationships/image" Target="../media/image7.jpeg"/><Relationship Id="rId4" Type="http://schemas.openxmlformats.org/officeDocument/2006/relationships/image" Target="../media/image1.jpe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4973938"/>
            <a:ext cx="6858000" cy="1159291"/>
          </a:xfrm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kumimoji="1" lang="ja-JP" altLang="en-US" sz="6000" dirty="0" smtClean="0">
                <a:solidFill>
                  <a:schemeClr val="accent2">
                    <a:lumMod val="7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HGP創英角ｺﾞｼｯｸUB" pitchFamily="50" charset="-128"/>
                <a:ea typeface="HGP創英角ｺﾞｼｯｸUB" pitchFamily="50" charset="-128"/>
              </a:rPr>
              <a:t>第１８回ピアノ発表会</a:t>
            </a:r>
            <a:endParaRPr kumimoji="1" lang="ja-JP" altLang="en-US" sz="6000" dirty="0">
              <a:solidFill>
                <a:schemeClr val="accent2">
                  <a:lumMod val="75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0" y="6402993"/>
            <a:ext cx="6858000" cy="715924"/>
          </a:xfrm>
          <a:prstGeom prst="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b="1" dirty="0" smtClean="0"/>
              <a:t>2016</a:t>
            </a:r>
            <a:r>
              <a:rPr lang="ja-JP" altLang="en-US" sz="2400" b="1" dirty="0" smtClean="0"/>
              <a:t>年</a:t>
            </a:r>
            <a:r>
              <a:rPr lang="en-US" altLang="ja-JP" sz="2400" b="1" dirty="0" smtClean="0"/>
              <a:t>10</a:t>
            </a:r>
            <a:r>
              <a:rPr lang="ja-JP" altLang="en-US" sz="2400" b="1" dirty="0" smtClean="0"/>
              <a:t>月</a:t>
            </a:r>
            <a:r>
              <a:rPr lang="en-US" altLang="ja-JP" sz="2400" b="1" dirty="0" smtClean="0"/>
              <a:t>29</a:t>
            </a:r>
            <a:r>
              <a:rPr lang="ja-JP" altLang="en-US" sz="2400" b="1" dirty="0" smtClean="0"/>
              <a:t>日土曜日   　開演</a:t>
            </a:r>
            <a:r>
              <a:rPr lang="en-US" altLang="ja-JP" sz="2400" b="1" dirty="0" smtClean="0"/>
              <a:t>14</a:t>
            </a:r>
            <a:r>
              <a:rPr lang="ja-JP" altLang="en-US" sz="2400" b="1" dirty="0" smtClean="0"/>
              <a:t>：</a:t>
            </a:r>
            <a:r>
              <a:rPr lang="en-US" altLang="ja-JP" sz="2400" b="1" dirty="0" smtClean="0"/>
              <a:t>00</a:t>
            </a:r>
          </a:p>
          <a:p>
            <a:pPr algn="ctr"/>
            <a:r>
              <a:rPr lang="ja-JP" altLang="en-US" sz="2400" b="1" dirty="0" smtClean="0"/>
              <a:t>　　　　　　　　　　　  　　　　　  （ 開場</a:t>
            </a:r>
            <a:r>
              <a:rPr lang="en-US" altLang="ja-JP" sz="2400" b="1" dirty="0" smtClean="0"/>
              <a:t>13</a:t>
            </a:r>
            <a:r>
              <a:rPr lang="ja-JP" altLang="en-US" sz="2400" b="1" dirty="0" smtClean="0"/>
              <a:t>：</a:t>
            </a:r>
            <a:r>
              <a:rPr lang="en-US" altLang="ja-JP" sz="2400" b="1" dirty="0" smtClean="0"/>
              <a:t>30</a:t>
            </a:r>
            <a:r>
              <a:rPr lang="ja-JP" altLang="en-US" sz="2400" b="1" dirty="0"/>
              <a:t> </a:t>
            </a:r>
            <a:r>
              <a:rPr lang="ja-JP" altLang="en-US" sz="2400" b="1" dirty="0" smtClean="0"/>
              <a:t>）</a:t>
            </a:r>
            <a:endParaRPr lang="en-US" altLang="ja-JP" sz="2400" b="1" dirty="0" smtClean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914401" y="7263295"/>
            <a:ext cx="5105399" cy="788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lang="ja-JP" altLang="en-US" sz="2000" b="1" dirty="0" smtClean="0"/>
              <a:t>ところ　 </a:t>
            </a:r>
            <a:r>
              <a:rPr kumimoji="1" lang="ja-JP" altLang="en-US" sz="2000" b="1" dirty="0" smtClean="0"/>
              <a:t>：　郷の音ホール　１Ｆ　アクトスクエア主　催　：　番匠ピアノ教室</a:t>
            </a:r>
            <a:endParaRPr kumimoji="1" lang="en-US" altLang="ja-JP" sz="2000" b="1" dirty="0" smtClean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44075" y="8049863"/>
            <a:ext cx="631767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/>
              <a:t>♪プログラム</a:t>
            </a:r>
            <a:endParaRPr kumimoji="1" lang="en-US" altLang="ja-JP" b="1" dirty="0" smtClean="0"/>
          </a:p>
          <a:p>
            <a:r>
              <a:rPr lang="ja-JP" altLang="en-US" b="1" dirty="0" smtClean="0"/>
              <a:t>第１部　ピアノ独奏</a:t>
            </a:r>
            <a:endParaRPr lang="en-US" altLang="ja-JP" b="1" dirty="0" smtClean="0"/>
          </a:p>
          <a:p>
            <a:r>
              <a:rPr kumimoji="1" lang="ja-JP" altLang="en-US" b="1" dirty="0" smtClean="0"/>
              <a:t>第２</a:t>
            </a:r>
            <a:r>
              <a:rPr lang="ja-JP" altLang="en-US" b="1" dirty="0" smtClean="0"/>
              <a:t>部　ピアノ連弾　サン＝サーンス作曲”動物の謝肉祭“より</a:t>
            </a:r>
            <a:endParaRPr lang="en-US" altLang="ja-JP" b="1" dirty="0" smtClean="0"/>
          </a:p>
          <a:p>
            <a:endParaRPr lang="en-US" altLang="ja-JP" dirty="0"/>
          </a:p>
          <a:p>
            <a:r>
              <a:rPr kumimoji="1" lang="ja-JP" altLang="en-US" dirty="0" smtClean="0"/>
              <a:t>みんなで練習してきた動物たちの音楽を楽しんで演奏します。</a:t>
            </a:r>
            <a:endParaRPr kumimoji="1" lang="en-US" altLang="ja-JP" dirty="0" smtClean="0"/>
          </a:p>
          <a:p>
            <a:r>
              <a:rPr lang="ja-JP" altLang="en-US" dirty="0" smtClean="0"/>
              <a:t>是非、応援しに来てくださいね！</a:t>
            </a:r>
            <a:endParaRPr kumimoji="1" lang="ja-JP" altLang="en-US" dirty="0"/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3050748"/>
            <a:ext cx="2149641" cy="1541240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264805" y="341789"/>
            <a:ext cx="2328390" cy="1644812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305627" y="2629357"/>
            <a:ext cx="2246744" cy="1644812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2149641" cy="1509507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8358" y="1509507"/>
            <a:ext cx="2149642" cy="1524385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8358" y="3033892"/>
            <a:ext cx="2151367" cy="1541241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11885" y="1212993"/>
            <a:ext cx="1525871" cy="2149640"/>
          </a:xfrm>
          <a:prstGeom prst="rect">
            <a:avLst/>
          </a:prstGeom>
        </p:spPr>
      </p:pic>
      <p:pic>
        <p:nvPicPr>
          <p:cNvPr id="14" name="図 1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025189" y="-315955"/>
            <a:ext cx="1524002" cy="215766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5000">
        <p:fade/>
        <p:sndAc>
          <p:stSnd>
            <p:snd r:embed="rId3" name="applause.wav"/>
          </p:stSnd>
        </p:sndAc>
      </p:transition>
    </mc:Choice>
    <mc:Fallback>
      <p:transition spd="slow">
        <p:fade/>
        <p:sndAc>
          <p:stSnd>
            <p:snd r:embed="rId3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8_Eventkokuchi_chirashi">
  <a:themeElements>
    <a:clrScheme name="スパイス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CAC9C89-FEDC-41A2-8865-7C496069946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イベント告知チラシ</Template>
  <TotalTime>0</TotalTime>
  <Words>15</Words>
  <Application>Microsoft Office PowerPoint</Application>
  <PresentationFormat>A4 210 x 297 mm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ＭＳ Ｐゴシック</vt:lpstr>
      <vt:lpstr>Arial</vt:lpstr>
      <vt:lpstr>Calibri</vt:lpstr>
      <vt:lpstr>28_Eventkokuchi_chirashi</vt:lpstr>
      <vt:lpstr>第１８回ピアノ発表会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2016-09-22T06:35:33Z</dcterms:created>
  <dcterms:modified xsi:type="dcterms:W3CDTF">2016-09-27T14:35:46Z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TC102862799990</vt:lpwstr>
  </property>
</Properties>
</file>