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template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CC33"/>
    <a:srgbClr val="9DFBC1"/>
    <a:srgbClr val="AAFCE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 horzBarState="maximized">
    <p:restoredLeft sz="15000" autoAdjust="0"/>
    <p:restoredTop sz="94660"/>
  </p:normalViewPr>
  <p:slideViewPr>
    <p:cSldViewPr snapToGrid="0">
      <p:cViewPr varScale="1">
        <p:scale>
          <a:sx n="75" d="100"/>
          <a:sy n="75" d="100"/>
        </p:scale>
        <p:origin x="126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>
            <a:normAutofit/>
          </a:bodyPr>
          <a:lstStyle>
            <a:lvl1pPr algn="ctr">
              <a:defRPr sz="54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3600"/>
            </a:lvl1pPr>
            <a:lvl2pPr marL="342892" indent="0" algn="ctr">
              <a:buNone/>
              <a:defRPr sz="1500"/>
            </a:lvl2pPr>
            <a:lvl3pPr marL="685783" indent="0" algn="ctr">
              <a:buNone/>
              <a:defRPr sz="1350"/>
            </a:lvl3pPr>
            <a:lvl4pPr marL="1028675" indent="0" algn="ctr">
              <a:buNone/>
              <a:defRPr sz="1200"/>
            </a:lvl4pPr>
            <a:lvl5pPr marL="1371566" indent="0" algn="ctr">
              <a:buNone/>
              <a:defRPr sz="1200"/>
            </a:lvl5pPr>
            <a:lvl6pPr marL="1714457" indent="0" algn="ctr">
              <a:buNone/>
              <a:defRPr sz="1200"/>
            </a:lvl6pPr>
            <a:lvl7pPr marL="2057348" indent="0" algn="ctr">
              <a:buNone/>
              <a:defRPr sz="1200"/>
            </a:lvl7pPr>
            <a:lvl8pPr marL="2400240" indent="0" algn="ctr">
              <a:buNone/>
              <a:defRPr sz="1200"/>
            </a:lvl8pPr>
            <a:lvl9pPr marL="2743132" indent="0" algn="ctr">
              <a:buNone/>
              <a:defRPr sz="1200"/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010C06-5DB2-4D76-9E9C-5A57F35491D1}" type="datetimeFigureOut">
              <a:rPr kumimoji="1" lang="ja-JP" altLang="en-US" smtClean="0"/>
              <a:t>2014/5/19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CF388-F256-442D-A828-C8761D91EE86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grpSp>
        <p:nvGrpSpPr>
          <p:cNvPr id="7" name="グループ化 6"/>
          <p:cNvGrpSpPr/>
          <p:nvPr userDrawn="1"/>
        </p:nvGrpSpPr>
        <p:grpSpPr>
          <a:xfrm rot="20207929" flipH="1">
            <a:off x="2532261" y="4795483"/>
            <a:ext cx="584200" cy="539629"/>
            <a:chOff x="10817225" y="1690688"/>
            <a:chExt cx="1038225" cy="968772"/>
          </a:xfrm>
        </p:grpSpPr>
        <p:sp>
          <p:nvSpPr>
            <p:cNvPr id="8" name="円/楕円 7"/>
            <p:cNvSpPr/>
            <p:nvPr userDrawn="1"/>
          </p:nvSpPr>
          <p:spPr>
            <a:xfrm>
              <a:off x="10922000" y="1690688"/>
              <a:ext cx="812800" cy="531812"/>
            </a:xfrm>
            <a:prstGeom prst="ellipse">
              <a:avLst/>
            </a:prstGeom>
            <a:solidFill>
              <a:srgbClr val="9DFBC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350"/>
            </a:p>
          </p:txBody>
        </p:sp>
        <p:sp>
          <p:nvSpPr>
            <p:cNvPr id="9" name="正方形/長方形 8"/>
            <p:cNvSpPr/>
            <p:nvPr userDrawn="1"/>
          </p:nvSpPr>
          <p:spPr>
            <a:xfrm>
              <a:off x="10922000" y="1981994"/>
              <a:ext cx="812800" cy="330200"/>
            </a:xfrm>
            <a:prstGeom prst="rect">
              <a:avLst/>
            </a:prstGeom>
            <a:solidFill>
              <a:srgbClr val="9DFBC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350"/>
            </a:p>
          </p:txBody>
        </p:sp>
        <p:sp>
          <p:nvSpPr>
            <p:cNvPr id="10" name="円/楕円 9"/>
            <p:cNvSpPr/>
            <p:nvPr userDrawn="1"/>
          </p:nvSpPr>
          <p:spPr>
            <a:xfrm>
              <a:off x="10817225" y="2164160"/>
              <a:ext cx="361950" cy="495300"/>
            </a:xfrm>
            <a:prstGeom prst="ellipse">
              <a:avLst/>
            </a:prstGeom>
            <a:solidFill>
              <a:srgbClr val="9DFBC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350"/>
            </a:p>
          </p:txBody>
        </p:sp>
        <p:sp>
          <p:nvSpPr>
            <p:cNvPr id="11" name="円/楕円 10"/>
            <p:cNvSpPr/>
            <p:nvPr userDrawn="1"/>
          </p:nvSpPr>
          <p:spPr>
            <a:xfrm>
              <a:off x="11150599" y="2160191"/>
              <a:ext cx="361950" cy="495300"/>
            </a:xfrm>
            <a:prstGeom prst="ellipse">
              <a:avLst/>
            </a:prstGeom>
            <a:solidFill>
              <a:srgbClr val="9DFBC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350"/>
            </a:p>
          </p:txBody>
        </p:sp>
        <p:sp>
          <p:nvSpPr>
            <p:cNvPr id="12" name="円/楕円 11"/>
            <p:cNvSpPr/>
            <p:nvPr userDrawn="1"/>
          </p:nvSpPr>
          <p:spPr>
            <a:xfrm>
              <a:off x="11450638" y="2160191"/>
              <a:ext cx="404812" cy="495300"/>
            </a:xfrm>
            <a:prstGeom prst="ellipse">
              <a:avLst/>
            </a:prstGeom>
            <a:solidFill>
              <a:srgbClr val="9DFBC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350"/>
            </a:p>
          </p:txBody>
        </p:sp>
      </p:grpSp>
      <p:sp>
        <p:nvSpPr>
          <p:cNvPr id="13" name="月 12"/>
          <p:cNvSpPr/>
          <p:nvPr userDrawn="1"/>
        </p:nvSpPr>
        <p:spPr>
          <a:xfrm rot="13629339" flipH="1">
            <a:off x="1256387" y="4066076"/>
            <a:ext cx="716109" cy="2413978"/>
          </a:xfrm>
          <a:prstGeom prst="moon">
            <a:avLst>
              <a:gd name="adj" fmla="val 20090"/>
            </a:avLst>
          </a:prstGeom>
          <a:solidFill>
            <a:srgbClr val="33CC3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350"/>
          </a:p>
        </p:txBody>
      </p:sp>
      <p:sp>
        <p:nvSpPr>
          <p:cNvPr id="14" name="月 13"/>
          <p:cNvSpPr/>
          <p:nvPr userDrawn="1"/>
        </p:nvSpPr>
        <p:spPr>
          <a:xfrm rot="19565673" flipH="1">
            <a:off x="581430" y="4140512"/>
            <a:ext cx="376370" cy="1173223"/>
          </a:xfrm>
          <a:prstGeom prst="moon">
            <a:avLst>
              <a:gd name="adj" fmla="val 75000"/>
            </a:avLst>
          </a:prstGeom>
          <a:solidFill>
            <a:srgbClr val="33CC3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350"/>
          </a:p>
        </p:txBody>
      </p:sp>
      <p:sp>
        <p:nvSpPr>
          <p:cNvPr id="15" name="円/楕円 14"/>
          <p:cNvSpPr/>
          <p:nvPr userDrawn="1"/>
        </p:nvSpPr>
        <p:spPr>
          <a:xfrm flipH="1">
            <a:off x="1480112" y="5272055"/>
            <a:ext cx="268658" cy="259061"/>
          </a:xfrm>
          <a:prstGeom prst="ellipse">
            <a:avLst/>
          </a:prstGeom>
          <a:solidFill>
            <a:srgbClr val="9DFBC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350"/>
          </a:p>
        </p:txBody>
      </p:sp>
      <p:sp>
        <p:nvSpPr>
          <p:cNvPr id="16" name="円/楕円 15"/>
          <p:cNvSpPr/>
          <p:nvPr userDrawn="1"/>
        </p:nvSpPr>
        <p:spPr>
          <a:xfrm flipH="1">
            <a:off x="1223558" y="5670665"/>
            <a:ext cx="184873" cy="181544"/>
          </a:xfrm>
          <a:prstGeom prst="ellipse">
            <a:avLst/>
          </a:prstGeom>
          <a:solidFill>
            <a:srgbClr val="9DFBC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350"/>
          </a:p>
        </p:txBody>
      </p:sp>
      <p:grpSp>
        <p:nvGrpSpPr>
          <p:cNvPr id="17" name="グループ化 16"/>
          <p:cNvGrpSpPr/>
          <p:nvPr userDrawn="1"/>
        </p:nvGrpSpPr>
        <p:grpSpPr>
          <a:xfrm rot="20442851" flipH="1">
            <a:off x="1938381" y="4970570"/>
            <a:ext cx="424349" cy="391979"/>
            <a:chOff x="10817225" y="1690688"/>
            <a:chExt cx="1038225" cy="968772"/>
          </a:xfrm>
        </p:grpSpPr>
        <p:sp>
          <p:nvSpPr>
            <p:cNvPr id="18" name="円/楕円 17"/>
            <p:cNvSpPr/>
            <p:nvPr userDrawn="1"/>
          </p:nvSpPr>
          <p:spPr>
            <a:xfrm>
              <a:off x="10922000" y="1690688"/>
              <a:ext cx="812800" cy="531812"/>
            </a:xfrm>
            <a:prstGeom prst="ellipse">
              <a:avLst/>
            </a:prstGeom>
            <a:solidFill>
              <a:srgbClr val="9DFBC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350"/>
            </a:p>
          </p:txBody>
        </p:sp>
        <p:sp>
          <p:nvSpPr>
            <p:cNvPr id="19" name="正方形/長方形 18"/>
            <p:cNvSpPr/>
            <p:nvPr userDrawn="1"/>
          </p:nvSpPr>
          <p:spPr>
            <a:xfrm>
              <a:off x="10922000" y="1981994"/>
              <a:ext cx="812800" cy="330200"/>
            </a:xfrm>
            <a:prstGeom prst="rect">
              <a:avLst/>
            </a:prstGeom>
            <a:solidFill>
              <a:srgbClr val="9DFBC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350"/>
            </a:p>
          </p:txBody>
        </p:sp>
        <p:sp>
          <p:nvSpPr>
            <p:cNvPr id="20" name="円/楕円 19"/>
            <p:cNvSpPr/>
            <p:nvPr userDrawn="1"/>
          </p:nvSpPr>
          <p:spPr>
            <a:xfrm>
              <a:off x="10817225" y="2164160"/>
              <a:ext cx="361950" cy="495300"/>
            </a:xfrm>
            <a:prstGeom prst="ellipse">
              <a:avLst/>
            </a:prstGeom>
            <a:solidFill>
              <a:srgbClr val="9DFBC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350"/>
            </a:p>
          </p:txBody>
        </p:sp>
        <p:sp>
          <p:nvSpPr>
            <p:cNvPr id="21" name="円/楕円 20"/>
            <p:cNvSpPr/>
            <p:nvPr userDrawn="1"/>
          </p:nvSpPr>
          <p:spPr>
            <a:xfrm>
              <a:off x="11150599" y="2160191"/>
              <a:ext cx="361950" cy="495300"/>
            </a:xfrm>
            <a:prstGeom prst="ellipse">
              <a:avLst/>
            </a:prstGeom>
            <a:solidFill>
              <a:srgbClr val="9DFBC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350"/>
            </a:p>
          </p:txBody>
        </p:sp>
        <p:sp>
          <p:nvSpPr>
            <p:cNvPr id="22" name="円/楕円 21"/>
            <p:cNvSpPr/>
            <p:nvPr userDrawn="1"/>
          </p:nvSpPr>
          <p:spPr>
            <a:xfrm>
              <a:off x="11450638" y="2160191"/>
              <a:ext cx="404812" cy="495300"/>
            </a:xfrm>
            <a:prstGeom prst="ellipse">
              <a:avLst/>
            </a:prstGeom>
            <a:solidFill>
              <a:srgbClr val="9DFBC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350"/>
            </a:p>
          </p:txBody>
        </p:sp>
      </p:grpSp>
      <p:sp>
        <p:nvSpPr>
          <p:cNvPr id="23" name="月 22"/>
          <p:cNvSpPr/>
          <p:nvPr userDrawn="1"/>
        </p:nvSpPr>
        <p:spPr>
          <a:xfrm rot="7056321">
            <a:off x="7399939" y="4591086"/>
            <a:ext cx="716109" cy="2413978"/>
          </a:xfrm>
          <a:prstGeom prst="moon">
            <a:avLst>
              <a:gd name="adj" fmla="val 20090"/>
            </a:avLst>
          </a:prstGeom>
          <a:solidFill>
            <a:srgbClr val="33CC3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350"/>
          </a:p>
        </p:txBody>
      </p:sp>
      <p:sp>
        <p:nvSpPr>
          <p:cNvPr id="24" name="月 23"/>
          <p:cNvSpPr/>
          <p:nvPr userDrawn="1"/>
        </p:nvSpPr>
        <p:spPr>
          <a:xfrm rot="1100698">
            <a:off x="8271761" y="4171836"/>
            <a:ext cx="469879" cy="1567557"/>
          </a:xfrm>
          <a:prstGeom prst="moon">
            <a:avLst>
              <a:gd name="adj" fmla="val 75000"/>
            </a:avLst>
          </a:prstGeom>
          <a:solidFill>
            <a:srgbClr val="33CC3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350"/>
          </a:p>
        </p:txBody>
      </p:sp>
      <p:grpSp>
        <p:nvGrpSpPr>
          <p:cNvPr id="25" name="グループ化 24"/>
          <p:cNvGrpSpPr/>
          <p:nvPr userDrawn="1"/>
        </p:nvGrpSpPr>
        <p:grpSpPr>
          <a:xfrm rot="902164">
            <a:off x="6183263" y="5606259"/>
            <a:ext cx="584200" cy="539629"/>
            <a:chOff x="10817225" y="1690688"/>
            <a:chExt cx="1038225" cy="968772"/>
          </a:xfrm>
        </p:grpSpPr>
        <p:sp>
          <p:nvSpPr>
            <p:cNvPr id="26" name="円/楕円 25"/>
            <p:cNvSpPr/>
            <p:nvPr userDrawn="1"/>
          </p:nvSpPr>
          <p:spPr>
            <a:xfrm>
              <a:off x="10922000" y="1690688"/>
              <a:ext cx="812800" cy="531812"/>
            </a:xfrm>
            <a:prstGeom prst="ellipse">
              <a:avLst/>
            </a:prstGeom>
            <a:solidFill>
              <a:srgbClr val="9DFBC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350"/>
            </a:p>
          </p:txBody>
        </p:sp>
        <p:sp>
          <p:nvSpPr>
            <p:cNvPr id="27" name="正方形/長方形 26"/>
            <p:cNvSpPr/>
            <p:nvPr userDrawn="1"/>
          </p:nvSpPr>
          <p:spPr>
            <a:xfrm>
              <a:off x="10922000" y="1981994"/>
              <a:ext cx="812800" cy="330200"/>
            </a:xfrm>
            <a:prstGeom prst="rect">
              <a:avLst/>
            </a:prstGeom>
            <a:solidFill>
              <a:srgbClr val="9DFBC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350"/>
            </a:p>
          </p:txBody>
        </p:sp>
        <p:sp>
          <p:nvSpPr>
            <p:cNvPr id="28" name="円/楕円 27"/>
            <p:cNvSpPr/>
            <p:nvPr userDrawn="1"/>
          </p:nvSpPr>
          <p:spPr>
            <a:xfrm>
              <a:off x="10817225" y="2164160"/>
              <a:ext cx="361950" cy="495300"/>
            </a:xfrm>
            <a:prstGeom prst="ellipse">
              <a:avLst/>
            </a:prstGeom>
            <a:solidFill>
              <a:srgbClr val="9DFBC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350"/>
            </a:p>
          </p:txBody>
        </p:sp>
        <p:sp>
          <p:nvSpPr>
            <p:cNvPr id="29" name="円/楕円 28"/>
            <p:cNvSpPr/>
            <p:nvPr userDrawn="1"/>
          </p:nvSpPr>
          <p:spPr>
            <a:xfrm>
              <a:off x="11150599" y="2160191"/>
              <a:ext cx="361950" cy="495300"/>
            </a:xfrm>
            <a:prstGeom prst="ellipse">
              <a:avLst/>
            </a:prstGeom>
            <a:solidFill>
              <a:srgbClr val="9DFBC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350"/>
            </a:p>
          </p:txBody>
        </p:sp>
        <p:sp>
          <p:nvSpPr>
            <p:cNvPr id="30" name="円/楕円 29"/>
            <p:cNvSpPr/>
            <p:nvPr userDrawn="1"/>
          </p:nvSpPr>
          <p:spPr>
            <a:xfrm>
              <a:off x="11450638" y="2160191"/>
              <a:ext cx="404812" cy="495300"/>
            </a:xfrm>
            <a:prstGeom prst="ellipse">
              <a:avLst/>
            </a:prstGeom>
            <a:solidFill>
              <a:srgbClr val="9DFBC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350"/>
            </a:p>
          </p:txBody>
        </p:sp>
      </p:grpSp>
      <p:grpSp>
        <p:nvGrpSpPr>
          <p:cNvPr id="31" name="グループ化 30"/>
          <p:cNvGrpSpPr/>
          <p:nvPr userDrawn="1"/>
        </p:nvGrpSpPr>
        <p:grpSpPr>
          <a:xfrm rot="780865">
            <a:off x="6978112" y="5549670"/>
            <a:ext cx="424349" cy="391979"/>
            <a:chOff x="10817225" y="1690688"/>
            <a:chExt cx="1038225" cy="968772"/>
          </a:xfrm>
        </p:grpSpPr>
        <p:sp>
          <p:nvSpPr>
            <p:cNvPr id="32" name="円/楕円 31"/>
            <p:cNvSpPr/>
            <p:nvPr userDrawn="1"/>
          </p:nvSpPr>
          <p:spPr>
            <a:xfrm>
              <a:off x="10922000" y="1690688"/>
              <a:ext cx="812800" cy="531812"/>
            </a:xfrm>
            <a:prstGeom prst="ellipse">
              <a:avLst/>
            </a:prstGeom>
            <a:solidFill>
              <a:srgbClr val="9DFBC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350"/>
            </a:p>
          </p:txBody>
        </p:sp>
        <p:sp>
          <p:nvSpPr>
            <p:cNvPr id="33" name="正方形/長方形 32"/>
            <p:cNvSpPr/>
            <p:nvPr userDrawn="1"/>
          </p:nvSpPr>
          <p:spPr>
            <a:xfrm>
              <a:off x="10922000" y="1981994"/>
              <a:ext cx="812800" cy="330200"/>
            </a:xfrm>
            <a:prstGeom prst="rect">
              <a:avLst/>
            </a:prstGeom>
            <a:solidFill>
              <a:srgbClr val="9DFBC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350"/>
            </a:p>
          </p:txBody>
        </p:sp>
        <p:sp>
          <p:nvSpPr>
            <p:cNvPr id="34" name="円/楕円 33"/>
            <p:cNvSpPr/>
            <p:nvPr userDrawn="1"/>
          </p:nvSpPr>
          <p:spPr>
            <a:xfrm>
              <a:off x="10817225" y="2164160"/>
              <a:ext cx="361950" cy="495300"/>
            </a:xfrm>
            <a:prstGeom prst="ellipse">
              <a:avLst/>
            </a:prstGeom>
            <a:solidFill>
              <a:srgbClr val="9DFBC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350"/>
            </a:p>
          </p:txBody>
        </p:sp>
        <p:sp>
          <p:nvSpPr>
            <p:cNvPr id="35" name="円/楕円 34"/>
            <p:cNvSpPr/>
            <p:nvPr userDrawn="1"/>
          </p:nvSpPr>
          <p:spPr>
            <a:xfrm>
              <a:off x="11150599" y="2160191"/>
              <a:ext cx="361950" cy="495300"/>
            </a:xfrm>
            <a:prstGeom prst="ellipse">
              <a:avLst/>
            </a:prstGeom>
            <a:solidFill>
              <a:srgbClr val="9DFBC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350"/>
            </a:p>
          </p:txBody>
        </p:sp>
        <p:sp>
          <p:nvSpPr>
            <p:cNvPr id="36" name="円/楕円 35"/>
            <p:cNvSpPr/>
            <p:nvPr userDrawn="1"/>
          </p:nvSpPr>
          <p:spPr>
            <a:xfrm>
              <a:off x="11450638" y="2160191"/>
              <a:ext cx="404812" cy="495300"/>
            </a:xfrm>
            <a:prstGeom prst="ellipse">
              <a:avLst/>
            </a:prstGeom>
            <a:solidFill>
              <a:srgbClr val="9DFBC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350"/>
            </a:p>
          </p:txBody>
        </p:sp>
      </p:grpSp>
      <p:sp>
        <p:nvSpPr>
          <p:cNvPr id="37" name="円/楕円 36"/>
          <p:cNvSpPr/>
          <p:nvPr userDrawn="1"/>
        </p:nvSpPr>
        <p:spPr>
          <a:xfrm flipH="1">
            <a:off x="7705896" y="5858610"/>
            <a:ext cx="268658" cy="259061"/>
          </a:xfrm>
          <a:prstGeom prst="ellipse">
            <a:avLst/>
          </a:prstGeom>
          <a:solidFill>
            <a:srgbClr val="9DFBC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350"/>
          </a:p>
        </p:txBody>
      </p:sp>
      <p:sp>
        <p:nvSpPr>
          <p:cNvPr id="38" name="円/楕円 37"/>
          <p:cNvSpPr/>
          <p:nvPr userDrawn="1"/>
        </p:nvSpPr>
        <p:spPr>
          <a:xfrm flipH="1">
            <a:off x="8215736" y="6174811"/>
            <a:ext cx="184873" cy="181544"/>
          </a:xfrm>
          <a:prstGeom prst="ellipse">
            <a:avLst/>
          </a:prstGeom>
          <a:solidFill>
            <a:srgbClr val="9DFBC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350"/>
          </a:p>
        </p:txBody>
      </p:sp>
    </p:spTree>
    <p:extLst>
      <p:ext uri="{BB962C8B-B14F-4D97-AF65-F5344CB8AC3E}">
        <p14:creationId xmlns:p14="http://schemas.microsoft.com/office/powerpoint/2010/main" val="31035498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010C06-5DB2-4D76-9E9C-5A57F35491D1}" type="datetimeFigureOut">
              <a:rPr kumimoji="1" lang="ja-JP" altLang="en-US" smtClean="0"/>
              <a:t>2014/5/19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CF388-F256-442D-A828-C8761D91EE8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838989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543676" y="365125"/>
            <a:ext cx="1971675" cy="5811838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628652" y="365125"/>
            <a:ext cx="5800725" cy="5811838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010C06-5DB2-4D76-9E9C-5A57F35491D1}" type="datetimeFigureOut">
              <a:rPr kumimoji="1" lang="ja-JP" altLang="en-US" smtClean="0"/>
              <a:t>2014/5/19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CF388-F256-442D-A828-C8761D91EE8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154182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010C06-5DB2-4D76-9E9C-5A57F35491D1}" type="datetimeFigureOut">
              <a:rPr kumimoji="1" lang="ja-JP" altLang="en-US" smtClean="0"/>
              <a:t>2014/5/19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CF388-F256-442D-A828-C8761D91EE8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056874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3888" y="1709743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23888" y="4589468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892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783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675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566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457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348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24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132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010C06-5DB2-4D76-9E9C-5A57F35491D1}" type="datetimeFigureOut">
              <a:rPr kumimoji="1" lang="ja-JP" altLang="en-US" smtClean="0"/>
              <a:t>2014/5/19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CF388-F256-442D-A828-C8761D91EE8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681130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010C06-5DB2-4D76-9E9C-5A57F35491D1}" type="datetimeFigureOut">
              <a:rPr kumimoji="1" lang="ja-JP" altLang="en-US" smtClean="0"/>
              <a:t>2014/5/19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CF388-F256-442D-A828-C8761D91EE8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334817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9841" y="365129"/>
            <a:ext cx="7886700" cy="1325563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892" indent="0">
              <a:buNone/>
              <a:defRPr sz="1500" b="1"/>
            </a:lvl2pPr>
            <a:lvl3pPr marL="685783" indent="0">
              <a:buNone/>
              <a:defRPr sz="1350" b="1"/>
            </a:lvl3pPr>
            <a:lvl4pPr marL="1028675" indent="0">
              <a:buNone/>
              <a:defRPr sz="1200" b="1"/>
            </a:lvl4pPr>
            <a:lvl5pPr marL="1371566" indent="0">
              <a:buNone/>
              <a:defRPr sz="1200" b="1"/>
            </a:lvl5pPr>
            <a:lvl6pPr marL="1714457" indent="0">
              <a:buNone/>
              <a:defRPr sz="1200" b="1"/>
            </a:lvl6pPr>
            <a:lvl7pPr marL="2057348" indent="0">
              <a:buNone/>
              <a:defRPr sz="1200" b="1"/>
            </a:lvl7pPr>
            <a:lvl8pPr marL="2400240" indent="0">
              <a:buNone/>
              <a:defRPr sz="1200" b="1"/>
            </a:lvl8pPr>
            <a:lvl9pPr marL="2743132" indent="0">
              <a:buNone/>
              <a:defRPr sz="12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29152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892" indent="0">
              <a:buNone/>
              <a:defRPr sz="1500" b="1"/>
            </a:lvl2pPr>
            <a:lvl3pPr marL="685783" indent="0">
              <a:buNone/>
              <a:defRPr sz="1350" b="1"/>
            </a:lvl3pPr>
            <a:lvl4pPr marL="1028675" indent="0">
              <a:buNone/>
              <a:defRPr sz="1200" b="1"/>
            </a:lvl4pPr>
            <a:lvl5pPr marL="1371566" indent="0">
              <a:buNone/>
              <a:defRPr sz="1200" b="1"/>
            </a:lvl5pPr>
            <a:lvl6pPr marL="1714457" indent="0">
              <a:buNone/>
              <a:defRPr sz="1200" b="1"/>
            </a:lvl6pPr>
            <a:lvl7pPr marL="2057348" indent="0">
              <a:buNone/>
              <a:defRPr sz="1200" b="1"/>
            </a:lvl7pPr>
            <a:lvl8pPr marL="2400240" indent="0">
              <a:buNone/>
              <a:defRPr sz="1200" b="1"/>
            </a:lvl8pPr>
            <a:lvl9pPr marL="2743132" indent="0">
              <a:buNone/>
              <a:defRPr sz="12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29152" y="2505075"/>
            <a:ext cx="3887391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010C06-5DB2-4D76-9E9C-5A57F35491D1}" type="datetimeFigureOut">
              <a:rPr kumimoji="1" lang="ja-JP" altLang="en-US" smtClean="0"/>
              <a:t>2014/5/19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CF388-F256-442D-A828-C8761D91EE8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32507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010C06-5DB2-4D76-9E9C-5A57F35491D1}" type="datetimeFigureOut">
              <a:rPr kumimoji="1" lang="ja-JP" altLang="en-US" smtClean="0"/>
              <a:t>2014/5/19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CF388-F256-442D-A828-C8761D91EE8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869323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010C06-5DB2-4D76-9E9C-5A57F35491D1}" type="datetimeFigureOut">
              <a:rPr kumimoji="1" lang="ja-JP" altLang="en-US" smtClean="0"/>
              <a:t>2014/5/19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CF388-F256-442D-A828-C8761D91EE8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156784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887391" y="987430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892" indent="0">
              <a:buNone/>
              <a:defRPr sz="1050"/>
            </a:lvl2pPr>
            <a:lvl3pPr marL="685783" indent="0">
              <a:buNone/>
              <a:defRPr sz="900"/>
            </a:lvl3pPr>
            <a:lvl4pPr marL="1028675" indent="0">
              <a:buNone/>
              <a:defRPr sz="750"/>
            </a:lvl4pPr>
            <a:lvl5pPr marL="1371566" indent="0">
              <a:buNone/>
              <a:defRPr sz="750"/>
            </a:lvl5pPr>
            <a:lvl6pPr marL="1714457" indent="0">
              <a:buNone/>
              <a:defRPr sz="750"/>
            </a:lvl6pPr>
            <a:lvl7pPr marL="2057348" indent="0">
              <a:buNone/>
              <a:defRPr sz="750"/>
            </a:lvl7pPr>
            <a:lvl8pPr marL="2400240" indent="0">
              <a:buNone/>
              <a:defRPr sz="750"/>
            </a:lvl8pPr>
            <a:lvl9pPr marL="2743132" indent="0">
              <a:buNone/>
              <a:defRPr sz="75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010C06-5DB2-4D76-9E9C-5A57F35491D1}" type="datetimeFigureOut">
              <a:rPr kumimoji="1" lang="ja-JP" altLang="en-US" smtClean="0"/>
              <a:t>2014/5/19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CF388-F256-442D-A828-C8761D91EE8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709213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3887391" y="987430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892" indent="0">
              <a:buNone/>
              <a:defRPr sz="2100"/>
            </a:lvl2pPr>
            <a:lvl3pPr marL="685783" indent="0">
              <a:buNone/>
              <a:defRPr sz="1800"/>
            </a:lvl3pPr>
            <a:lvl4pPr marL="1028675" indent="0">
              <a:buNone/>
              <a:defRPr sz="1500"/>
            </a:lvl4pPr>
            <a:lvl5pPr marL="1371566" indent="0">
              <a:buNone/>
              <a:defRPr sz="1500"/>
            </a:lvl5pPr>
            <a:lvl6pPr marL="1714457" indent="0">
              <a:buNone/>
              <a:defRPr sz="1500"/>
            </a:lvl6pPr>
            <a:lvl7pPr marL="2057348" indent="0">
              <a:buNone/>
              <a:defRPr sz="1500"/>
            </a:lvl7pPr>
            <a:lvl8pPr marL="2400240" indent="0">
              <a:buNone/>
              <a:defRPr sz="1500"/>
            </a:lvl8pPr>
            <a:lvl9pPr marL="2743132" indent="0">
              <a:buNone/>
              <a:defRPr sz="1500"/>
            </a:lvl9pPr>
          </a:lstStyle>
          <a:p>
            <a:r>
              <a:rPr kumimoji="1" lang="ja-JP" altLang="en-US" smtClean="0"/>
              <a:t>図を追加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892" indent="0">
              <a:buNone/>
              <a:defRPr sz="1050"/>
            </a:lvl2pPr>
            <a:lvl3pPr marL="685783" indent="0">
              <a:buNone/>
              <a:defRPr sz="900"/>
            </a:lvl3pPr>
            <a:lvl4pPr marL="1028675" indent="0">
              <a:buNone/>
              <a:defRPr sz="750"/>
            </a:lvl4pPr>
            <a:lvl5pPr marL="1371566" indent="0">
              <a:buNone/>
              <a:defRPr sz="750"/>
            </a:lvl5pPr>
            <a:lvl6pPr marL="1714457" indent="0">
              <a:buNone/>
              <a:defRPr sz="750"/>
            </a:lvl6pPr>
            <a:lvl7pPr marL="2057348" indent="0">
              <a:buNone/>
              <a:defRPr sz="750"/>
            </a:lvl7pPr>
            <a:lvl8pPr marL="2400240" indent="0">
              <a:buNone/>
              <a:defRPr sz="750"/>
            </a:lvl8pPr>
            <a:lvl9pPr marL="2743132" indent="0">
              <a:buNone/>
              <a:defRPr sz="75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010C06-5DB2-4D76-9E9C-5A57F35491D1}" type="datetimeFigureOut">
              <a:rPr kumimoji="1" lang="ja-JP" altLang="en-US" smtClean="0"/>
              <a:t>2014/5/19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CF388-F256-442D-A828-C8761D91EE8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547869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628650" y="365129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dirty="0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dirty="0" smtClean="0"/>
              <a:t>マスター テキストの書式設定</a:t>
            </a:r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1049310" y="6356355"/>
            <a:ext cx="16367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010C06-5DB2-4D76-9E9C-5A57F35491D1}" type="datetimeFigureOut">
              <a:rPr kumimoji="1" lang="ja-JP" altLang="en-US" smtClean="0"/>
              <a:t>2014/5/19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028950" y="6356355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457950" y="6356355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>
                <a:solidFill>
                  <a:schemeClr val="tx1"/>
                </a:solidFill>
              </a:defRPr>
            </a:lvl1pPr>
          </a:lstStyle>
          <a:p>
            <a:fld id="{8DACF388-F256-442D-A828-C8761D91EE86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  <p:grpSp>
        <p:nvGrpSpPr>
          <p:cNvPr id="15" name="グループ化 14"/>
          <p:cNvGrpSpPr/>
          <p:nvPr userDrawn="1"/>
        </p:nvGrpSpPr>
        <p:grpSpPr>
          <a:xfrm>
            <a:off x="7073901" y="359768"/>
            <a:ext cx="584200" cy="539629"/>
            <a:chOff x="10817225" y="1690688"/>
            <a:chExt cx="1038225" cy="968772"/>
          </a:xfrm>
        </p:grpSpPr>
        <p:sp>
          <p:nvSpPr>
            <p:cNvPr id="7" name="円/楕円 6"/>
            <p:cNvSpPr/>
            <p:nvPr userDrawn="1"/>
          </p:nvSpPr>
          <p:spPr>
            <a:xfrm>
              <a:off x="10922000" y="1690688"/>
              <a:ext cx="812800" cy="531812"/>
            </a:xfrm>
            <a:prstGeom prst="ellipse">
              <a:avLst/>
            </a:prstGeom>
            <a:solidFill>
              <a:srgbClr val="9DFBC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350"/>
            </a:p>
          </p:txBody>
        </p:sp>
        <p:sp>
          <p:nvSpPr>
            <p:cNvPr id="8" name="正方形/長方形 7"/>
            <p:cNvSpPr/>
            <p:nvPr userDrawn="1"/>
          </p:nvSpPr>
          <p:spPr>
            <a:xfrm>
              <a:off x="10922000" y="1981994"/>
              <a:ext cx="812800" cy="330200"/>
            </a:xfrm>
            <a:prstGeom prst="rect">
              <a:avLst/>
            </a:prstGeom>
            <a:solidFill>
              <a:srgbClr val="9DFBC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350"/>
            </a:p>
          </p:txBody>
        </p:sp>
        <p:sp>
          <p:nvSpPr>
            <p:cNvPr id="9" name="円/楕円 8"/>
            <p:cNvSpPr/>
            <p:nvPr userDrawn="1"/>
          </p:nvSpPr>
          <p:spPr>
            <a:xfrm>
              <a:off x="10817225" y="2164160"/>
              <a:ext cx="361950" cy="495300"/>
            </a:xfrm>
            <a:prstGeom prst="ellipse">
              <a:avLst/>
            </a:prstGeom>
            <a:solidFill>
              <a:srgbClr val="9DFBC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350"/>
            </a:p>
          </p:txBody>
        </p:sp>
        <p:sp>
          <p:nvSpPr>
            <p:cNvPr id="13" name="円/楕円 12"/>
            <p:cNvSpPr/>
            <p:nvPr userDrawn="1"/>
          </p:nvSpPr>
          <p:spPr>
            <a:xfrm>
              <a:off x="11150599" y="2160191"/>
              <a:ext cx="361950" cy="495300"/>
            </a:xfrm>
            <a:prstGeom prst="ellipse">
              <a:avLst/>
            </a:prstGeom>
            <a:solidFill>
              <a:srgbClr val="9DFBC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350"/>
            </a:p>
          </p:txBody>
        </p:sp>
        <p:sp>
          <p:nvSpPr>
            <p:cNvPr id="14" name="円/楕円 13"/>
            <p:cNvSpPr/>
            <p:nvPr userDrawn="1"/>
          </p:nvSpPr>
          <p:spPr>
            <a:xfrm>
              <a:off x="11450638" y="2160191"/>
              <a:ext cx="404812" cy="495300"/>
            </a:xfrm>
            <a:prstGeom prst="ellipse">
              <a:avLst/>
            </a:prstGeom>
            <a:solidFill>
              <a:srgbClr val="9DFBC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350"/>
            </a:p>
          </p:txBody>
        </p:sp>
      </p:grpSp>
      <p:sp>
        <p:nvSpPr>
          <p:cNvPr id="16" name="月 15"/>
          <p:cNvSpPr/>
          <p:nvPr userDrawn="1"/>
        </p:nvSpPr>
        <p:spPr>
          <a:xfrm rot="7970661">
            <a:off x="7859117" y="-82116"/>
            <a:ext cx="452392" cy="1610530"/>
          </a:xfrm>
          <a:prstGeom prst="moon">
            <a:avLst>
              <a:gd name="adj" fmla="val 24543"/>
            </a:avLst>
          </a:prstGeom>
          <a:solidFill>
            <a:srgbClr val="33CC3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350"/>
          </a:p>
        </p:txBody>
      </p:sp>
      <p:sp>
        <p:nvSpPr>
          <p:cNvPr id="17" name="月 16"/>
          <p:cNvSpPr/>
          <p:nvPr userDrawn="1"/>
        </p:nvSpPr>
        <p:spPr>
          <a:xfrm rot="2399934">
            <a:off x="8508318" y="-48838"/>
            <a:ext cx="331458" cy="847504"/>
          </a:xfrm>
          <a:prstGeom prst="moon">
            <a:avLst>
              <a:gd name="adj" fmla="val 75000"/>
            </a:avLst>
          </a:prstGeom>
          <a:solidFill>
            <a:srgbClr val="33CC3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350"/>
          </a:p>
        </p:txBody>
      </p:sp>
      <p:sp>
        <p:nvSpPr>
          <p:cNvPr id="18" name="円/楕円 17"/>
          <p:cNvSpPr/>
          <p:nvPr userDrawn="1"/>
        </p:nvSpPr>
        <p:spPr>
          <a:xfrm>
            <a:off x="7798430" y="676275"/>
            <a:ext cx="268658" cy="259061"/>
          </a:xfrm>
          <a:prstGeom prst="ellipse">
            <a:avLst/>
          </a:prstGeom>
          <a:solidFill>
            <a:srgbClr val="9DFBC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350"/>
          </a:p>
        </p:txBody>
      </p:sp>
      <p:sp>
        <p:nvSpPr>
          <p:cNvPr id="19" name="円/楕円 18"/>
          <p:cNvSpPr/>
          <p:nvPr userDrawn="1"/>
        </p:nvSpPr>
        <p:spPr>
          <a:xfrm>
            <a:off x="8149599" y="977882"/>
            <a:ext cx="184873" cy="181544"/>
          </a:xfrm>
          <a:prstGeom prst="ellipse">
            <a:avLst/>
          </a:prstGeom>
          <a:solidFill>
            <a:srgbClr val="9DFBC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350"/>
          </a:p>
        </p:txBody>
      </p:sp>
      <p:sp>
        <p:nvSpPr>
          <p:cNvPr id="20" name="円/楕円 19"/>
          <p:cNvSpPr/>
          <p:nvPr userDrawn="1"/>
        </p:nvSpPr>
        <p:spPr>
          <a:xfrm>
            <a:off x="140955" y="5908858"/>
            <a:ext cx="268658" cy="259061"/>
          </a:xfrm>
          <a:prstGeom prst="ellipse">
            <a:avLst/>
          </a:prstGeom>
          <a:solidFill>
            <a:srgbClr val="9DFBC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350"/>
          </a:p>
        </p:txBody>
      </p:sp>
      <p:sp>
        <p:nvSpPr>
          <p:cNvPr id="21" name="円/楕円 20"/>
          <p:cNvSpPr/>
          <p:nvPr userDrawn="1"/>
        </p:nvSpPr>
        <p:spPr>
          <a:xfrm>
            <a:off x="364764" y="6352532"/>
            <a:ext cx="184873" cy="181544"/>
          </a:xfrm>
          <a:prstGeom prst="ellipse">
            <a:avLst/>
          </a:prstGeom>
          <a:solidFill>
            <a:srgbClr val="9DFBC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350"/>
          </a:p>
        </p:txBody>
      </p:sp>
      <p:sp>
        <p:nvSpPr>
          <p:cNvPr id="22" name="円/楕円 21"/>
          <p:cNvSpPr/>
          <p:nvPr userDrawn="1"/>
        </p:nvSpPr>
        <p:spPr>
          <a:xfrm>
            <a:off x="708253" y="6569080"/>
            <a:ext cx="152400" cy="152400"/>
          </a:xfrm>
          <a:prstGeom prst="ellipse">
            <a:avLst/>
          </a:prstGeom>
          <a:solidFill>
            <a:srgbClr val="9DFBC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350"/>
          </a:p>
        </p:txBody>
      </p:sp>
    </p:spTree>
    <p:extLst>
      <p:ext uri="{BB962C8B-B14F-4D97-AF65-F5344CB8AC3E}">
        <p14:creationId xmlns:p14="http://schemas.microsoft.com/office/powerpoint/2010/main" val="9007779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685783" rtl="0" eaLnBrk="1" latinLnBrk="0" hangingPunct="1">
        <a:lnSpc>
          <a:spcPct val="90000"/>
        </a:lnSpc>
        <a:spcBef>
          <a:spcPct val="0"/>
        </a:spcBef>
        <a:buNone/>
        <a:defRPr kumimoji="1" sz="36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46" indent="-171446" algn="l" defTabSz="685783" rtl="0" eaLnBrk="1" latinLnBrk="0" hangingPunct="1">
        <a:lnSpc>
          <a:spcPct val="90000"/>
        </a:lnSpc>
        <a:spcBef>
          <a:spcPts val="750"/>
        </a:spcBef>
        <a:buSzPct val="160000"/>
        <a:buFontTx/>
        <a:buBlip>
          <a:blip r:embed="rId13"/>
        </a:buBlip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37" indent="-171446" algn="l" defTabSz="685783" rtl="0" eaLnBrk="1" latinLnBrk="0" hangingPunct="1">
        <a:lnSpc>
          <a:spcPct val="90000"/>
        </a:lnSpc>
        <a:spcBef>
          <a:spcPts val="375"/>
        </a:spcBef>
        <a:buSzPct val="130000"/>
        <a:buFontTx/>
        <a:buBlip>
          <a:blip r:embed="rId14"/>
        </a:buBlip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28" indent="-171446" algn="l" defTabSz="685783" rtl="0" eaLnBrk="1" latinLnBrk="0" hangingPunct="1">
        <a:lnSpc>
          <a:spcPct val="90000"/>
        </a:lnSpc>
        <a:spcBef>
          <a:spcPts val="375"/>
        </a:spcBef>
        <a:buClr>
          <a:srgbClr val="9DFBC1"/>
        </a:buClr>
        <a:buFont typeface="Wingdings" panose="05000000000000000000" pitchFamily="2" charset="2"/>
        <a:buChar char="l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20" indent="-171446" algn="l" defTabSz="685783" rtl="0" eaLnBrk="1" latinLnBrk="0" hangingPunct="1">
        <a:lnSpc>
          <a:spcPct val="90000"/>
        </a:lnSpc>
        <a:spcBef>
          <a:spcPts val="375"/>
        </a:spcBef>
        <a:buClr>
          <a:srgbClr val="33CC33"/>
        </a:buClr>
        <a:buFont typeface="Garamond" panose="02020404030301010803" pitchFamily="18" charset="0"/>
        <a:buChar char="►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12" indent="-171446" algn="l" defTabSz="685783" rtl="0" eaLnBrk="1" latinLnBrk="0" hangingPunct="1">
        <a:lnSpc>
          <a:spcPct val="90000"/>
        </a:lnSpc>
        <a:spcBef>
          <a:spcPts val="375"/>
        </a:spcBef>
        <a:buClr>
          <a:srgbClr val="9DFBC1"/>
        </a:buClr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03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795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686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577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685783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892" algn="l" defTabSz="685783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783" algn="l" defTabSz="685783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675" algn="l" defTabSz="685783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566" algn="l" defTabSz="685783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457" algn="l" defTabSz="685783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348" algn="l" defTabSz="685783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240" algn="l" defTabSz="685783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132" algn="l" defTabSz="685783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955202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ユーザー定義 3">
      <a:majorFont>
        <a:latin typeface="Garamond"/>
        <a:ea typeface="メイリオ"/>
        <a:cs typeface=""/>
      </a:majorFont>
      <a:minorFont>
        <a:latin typeface="Garamond"/>
        <a:ea typeface="メイリオ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プレゼンテーション2" id="{B4F7EB52-114D-42B8-93F4-56B7D9CA0D0A}" vid="{A63EF0F8-C9C1-4A15-91A2-6E53630841CB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</TotalTime>
  <Words>0</Words>
  <Application>Microsoft Office PowerPoint</Application>
  <PresentationFormat>画面に合わせる (4:3)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メイリオ</vt:lpstr>
      <vt:lpstr>Arial</vt:lpstr>
      <vt:lpstr>Garamond</vt:lpstr>
      <vt:lpstr>Wingdings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Azumi Tanabe</dc:creator>
  <cp:lastModifiedBy>Azumi Tanabe</cp:lastModifiedBy>
  <cp:revision>1</cp:revision>
  <dcterms:created xsi:type="dcterms:W3CDTF">2014-05-19T12:08:44Z</dcterms:created>
  <dcterms:modified xsi:type="dcterms:W3CDTF">2014-05-19T12:16:49Z</dcterms:modified>
</cp:coreProperties>
</file>