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FFCC"/>
    <a:srgbClr val="66FFFF"/>
    <a:srgbClr val="C0E399"/>
    <a:srgbClr val="CDC2FA"/>
    <a:srgbClr val="009242"/>
    <a:srgbClr val="008A3E"/>
    <a:srgbClr val="25042E"/>
    <a:srgbClr val="300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1590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51" name="グループ化 50"/>
          <p:cNvGrpSpPr/>
          <p:nvPr/>
        </p:nvGrpSpPr>
        <p:grpSpPr>
          <a:xfrm>
            <a:off x="1016878" y="1470636"/>
            <a:ext cx="257816" cy="535784"/>
            <a:chOff x="919153" y="2227083"/>
            <a:chExt cx="343755" cy="535784"/>
          </a:xfrm>
        </p:grpSpPr>
        <p:sp>
          <p:nvSpPr>
            <p:cNvPr id="7" name="涙形 6"/>
            <p:cNvSpPr/>
            <p:nvPr userDrawn="1"/>
          </p:nvSpPr>
          <p:spPr>
            <a:xfrm rot="21214439">
              <a:off x="930628" y="2227083"/>
              <a:ext cx="332280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8" name="月 7"/>
            <p:cNvSpPr/>
            <p:nvPr userDrawn="1"/>
          </p:nvSpPr>
          <p:spPr>
            <a:xfrm rot="16424759">
              <a:off x="938596" y="2441629"/>
              <a:ext cx="301795" cy="340682"/>
            </a:xfrm>
            <a:custGeom>
              <a:avLst/>
              <a:gdLst>
                <a:gd name="connsiteX0" fmla="*/ 275941 w 275941"/>
                <a:gd name="connsiteY0" fmla="*/ 334605 h 334605"/>
                <a:gd name="connsiteX1" fmla="*/ 0 w 275941"/>
                <a:gd name="connsiteY1" fmla="*/ 167302 h 334605"/>
                <a:gd name="connsiteX2" fmla="*/ 275941 w 275941"/>
                <a:gd name="connsiteY2" fmla="*/ -1 h 334605"/>
                <a:gd name="connsiteX3" fmla="*/ 275941 w 275941"/>
                <a:gd name="connsiteY3" fmla="*/ 334604 h 334605"/>
                <a:gd name="connsiteX4" fmla="*/ 275941 w 275941"/>
                <a:gd name="connsiteY4" fmla="*/ 334605 h 334605"/>
                <a:gd name="connsiteX0" fmla="*/ 275941 w 275941"/>
                <a:gd name="connsiteY0" fmla="*/ 334606 h 336940"/>
                <a:gd name="connsiteX1" fmla="*/ 0 w 275941"/>
                <a:gd name="connsiteY1" fmla="*/ 167303 h 336940"/>
                <a:gd name="connsiteX2" fmla="*/ 275941 w 275941"/>
                <a:gd name="connsiteY2" fmla="*/ 0 h 336940"/>
                <a:gd name="connsiteX3" fmla="*/ 275941 w 275941"/>
                <a:gd name="connsiteY3" fmla="*/ 334605 h 336940"/>
                <a:gd name="connsiteX4" fmla="*/ 275941 w 275941"/>
                <a:gd name="connsiteY4" fmla="*/ 334606 h 336940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75942 w 275942"/>
                <a:gd name="connsiteY3" fmla="*/ 334605 h 348501"/>
                <a:gd name="connsiteX4" fmla="*/ 273231 w 275942"/>
                <a:gd name="connsiteY4" fmla="*/ 346854 h 348501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67770 w 275942"/>
                <a:gd name="connsiteY3" fmla="*/ 325087 h 348501"/>
                <a:gd name="connsiteX4" fmla="*/ 273231 w 275942"/>
                <a:gd name="connsiteY4" fmla="*/ 346854 h 348501"/>
                <a:gd name="connsiteX0" fmla="*/ 281386 w 281386"/>
                <a:gd name="connsiteY0" fmla="*/ 333242 h 335020"/>
                <a:gd name="connsiteX1" fmla="*/ 4 w 281386"/>
                <a:gd name="connsiteY1" fmla="*/ 167303 h 335020"/>
                <a:gd name="connsiteX2" fmla="*/ 275945 w 281386"/>
                <a:gd name="connsiteY2" fmla="*/ 0 h 335020"/>
                <a:gd name="connsiteX3" fmla="*/ 267773 w 281386"/>
                <a:gd name="connsiteY3" fmla="*/ 325087 h 335020"/>
                <a:gd name="connsiteX4" fmla="*/ 281386 w 281386"/>
                <a:gd name="connsiteY4" fmla="*/ 333242 h 335020"/>
                <a:gd name="connsiteX0" fmla="*/ 281386 w 281386"/>
                <a:gd name="connsiteY0" fmla="*/ 333242 h 340708"/>
                <a:gd name="connsiteX1" fmla="*/ 4 w 281386"/>
                <a:gd name="connsiteY1" fmla="*/ 167303 h 340708"/>
                <a:gd name="connsiteX2" fmla="*/ 275945 w 281386"/>
                <a:gd name="connsiteY2" fmla="*/ 0 h 340708"/>
                <a:gd name="connsiteX3" fmla="*/ 267773 w 281386"/>
                <a:gd name="connsiteY3" fmla="*/ 325087 h 340708"/>
                <a:gd name="connsiteX4" fmla="*/ 281386 w 281386"/>
                <a:gd name="connsiteY4" fmla="*/ 333242 h 340708"/>
                <a:gd name="connsiteX0" fmla="*/ 301795 w 301795"/>
                <a:gd name="connsiteY0" fmla="*/ 333242 h 340682"/>
                <a:gd name="connsiteX1" fmla="*/ 4 w 301795"/>
                <a:gd name="connsiteY1" fmla="*/ 166639 h 340682"/>
                <a:gd name="connsiteX2" fmla="*/ 296354 w 301795"/>
                <a:gd name="connsiteY2" fmla="*/ 0 h 340682"/>
                <a:gd name="connsiteX3" fmla="*/ 288182 w 301795"/>
                <a:gd name="connsiteY3" fmla="*/ 325087 h 340682"/>
                <a:gd name="connsiteX4" fmla="*/ 301795 w 301795"/>
                <a:gd name="connsiteY4" fmla="*/ 333242 h 34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1795" h="340682">
                  <a:moveTo>
                    <a:pt x="301795" y="333242"/>
                  </a:moveTo>
                  <a:cubicBezTo>
                    <a:pt x="139908" y="376109"/>
                    <a:pt x="911" y="222179"/>
                    <a:pt x="4" y="166639"/>
                  </a:cubicBezTo>
                  <a:cubicBezTo>
                    <a:pt x="-903" y="111099"/>
                    <a:pt x="143956" y="0"/>
                    <a:pt x="296354" y="0"/>
                  </a:cubicBezTo>
                  <a:cubicBezTo>
                    <a:pt x="112394" y="83651"/>
                    <a:pt x="104222" y="241436"/>
                    <a:pt x="288182" y="325087"/>
                  </a:cubicBezTo>
                  <a:lnTo>
                    <a:pt x="301795" y="333242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185297" y="2029671"/>
            <a:ext cx="263032" cy="400005"/>
            <a:chOff x="1200563" y="2768598"/>
            <a:chExt cx="350710" cy="400004"/>
          </a:xfrm>
        </p:grpSpPr>
        <p:sp>
          <p:nvSpPr>
            <p:cNvPr id="11" name="涙形 10"/>
            <p:cNvSpPr/>
            <p:nvPr userDrawn="1"/>
          </p:nvSpPr>
          <p:spPr>
            <a:xfrm rot="20148079">
              <a:off x="1200563" y="2768598"/>
              <a:ext cx="335322" cy="35832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2" name="月 11"/>
            <p:cNvSpPr/>
            <p:nvPr userDrawn="1"/>
          </p:nvSpPr>
          <p:spPr>
            <a:xfrm rot="15978659">
              <a:off x="1279820" y="2897149"/>
              <a:ext cx="199184" cy="343722"/>
            </a:xfrm>
            <a:prstGeom prst="moon">
              <a:avLst/>
            </a:pr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54" name="グループ化 53"/>
          <p:cNvGrpSpPr/>
          <p:nvPr/>
        </p:nvGrpSpPr>
        <p:grpSpPr>
          <a:xfrm rot="20726333">
            <a:off x="1335346" y="1030920"/>
            <a:ext cx="316545" cy="469900"/>
            <a:chOff x="1285266" y="1764159"/>
            <a:chExt cx="422059" cy="469900"/>
          </a:xfrm>
        </p:grpSpPr>
        <p:sp>
          <p:nvSpPr>
            <p:cNvPr id="14" name="涙形 13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5" name="月 14"/>
            <p:cNvSpPr/>
            <p:nvPr userDrawn="1"/>
          </p:nvSpPr>
          <p:spPr>
            <a:xfrm rot="2883506" flipH="1">
              <a:off x="1428993" y="1916129"/>
              <a:ext cx="227344" cy="329321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53" name="グループ化 52"/>
          <p:cNvGrpSpPr/>
          <p:nvPr/>
        </p:nvGrpSpPr>
        <p:grpSpPr>
          <a:xfrm rot="20425416">
            <a:off x="1381238" y="1528376"/>
            <a:ext cx="291427" cy="404123"/>
            <a:chOff x="1461486" y="2329037"/>
            <a:chExt cx="388568" cy="404123"/>
          </a:xfrm>
        </p:grpSpPr>
        <p:sp>
          <p:nvSpPr>
            <p:cNvPr id="17" name="涙形 16"/>
            <p:cNvSpPr/>
            <p:nvPr userDrawn="1"/>
          </p:nvSpPr>
          <p:spPr>
            <a:xfrm rot="21299527" flipH="1">
              <a:off x="1461486" y="2329037"/>
              <a:ext cx="335322" cy="35832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8" name="月 17"/>
            <p:cNvSpPr/>
            <p:nvPr userDrawn="1"/>
          </p:nvSpPr>
          <p:spPr>
            <a:xfrm rot="4169420" flipH="1">
              <a:off x="1571764" y="2454869"/>
              <a:ext cx="211658" cy="344923"/>
            </a:xfrm>
            <a:custGeom>
              <a:avLst/>
              <a:gdLst>
                <a:gd name="connsiteX0" fmla="*/ 199184 w 199184"/>
                <a:gd name="connsiteY0" fmla="*/ 351159 h 351159"/>
                <a:gd name="connsiteX1" fmla="*/ 0 w 199184"/>
                <a:gd name="connsiteY1" fmla="*/ 175579 h 351159"/>
                <a:gd name="connsiteX2" fmla="*/ 199184 w 199184"/>
                <a:gd name="connsiteY2" fmla="*/ -1 h 351159"/>
                <a:gd name="connsiteX3" fmla="*/ 99592 w 199184"/>
                <a:gd name="connsiteY3" fmla="*/ 175578 h 351159"/>
                <a:gd name="connsiteX4" fmla="*/ 199184 w 199184"/>
                <a:gd name="connsiteY4" fmla="*/ 351157 h 351159"/>
                <a:gd name="connsiteX5" fmla="*/ 199184 w 199184"/>
                <a:gd name="connsiteY5" fmla="*/ 351159 h 351159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211658 w 211658"/>
                <a:gd name="connsiteY0" fmla="*/ 344923 h 344923"/>
                <a:gd name="connsiteX1" fmla="*/ 0 w 211658"/>
                <a:gd name="connsiteY1" fmla="*/ 168020 h 344923"/>
                <a:gd name="connsiteX2" fmla="*/ 210996 w 211658"/>
                <a:gd name="connsiteY2" fmla="*/ 0 h 344923"/>
                <a:gd name="connsiteX3" fmla="*/ 112066 w 211658"/>
                <a:gd name="connsiteY3" fmla="*/ 169342 h 344923"/>
                <a:gd name="connsiteX4" fmla="*/ 211658 w 211658"/>
                <a:gd name="connsiteY4" fmla="*/ 344921 h 344923"/>
                <a:gd name="connsiteX5" fmla="*/ 211658 w 211658"/>
                <a:gd name="connsiteY5" fmla="*/ 344923 h 34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658" h="344923">
                  <a:moveTo>
                    <a:pt x="211658" y="344923"/>
                  </a:moveTo>
                  <a:cubicBezTo>
                    <a:pt x="61282" y="333071"/>
                    <a:pt x="110" y="225507"/>
                    <a:pt x="0" y="168020"/>
                  </a:cubicBezTo>
                  <a:cubicBezTo>
                    <a:pt x="-110" y="110533"/>
                    <a:pt x="100990" y="0"/>
                    <a:pt x="210996" y="0"/>
                  </a:cubicBezTo>
                  <a:cubicBezTo>
                    <a:pt x="148301" y="41449"/>
                    <a:pt x="112066" y="100261"/>
                    <a:pt x="112066" y="169342"/>
                  </a:cubicBezTo>
                  <a:cubicBezTo>
                    <a:pt x="112066" y="238423"/>
                    <a:pt x="148964" y="303473"/>
                    <a:pt x="211658" y="344921"/>
                  </a:cubicBezTo>
                  <a:lnTo>
                    <a:pt x="211658" y="34492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29" name="グループ化 28"/>
          <p:cNvGrpSpPr/>
          <p:nvPr/>
        </p:nvGrpSpPr>
        <p:grpSpPr>
          <a:xfrm rot="20881442">
            <a:off x="1519022" y="2034899"/>
            <a:ext cx="244902" cy="740908"/>
            <a:chOff x="1656859" y="2848052"/>
            <a:chExt cx="326536" cy="740908"/>
          </a:xfrm>
        </p:grpSpPr>
        <p:sp>
          <p:nvSpPr>
            <p:cNvPr id="20" name="涙形 19"/>
            <p:cNvSpPr/>
            <p:nvPr userDrawn="1"/>
          </p:nvSpPr>
          <p:spPr>
            <a:xfrm rot="569280" flipH="1">
              <a:off x="1656859" y="2848052"/>
              <a:ext cx="319515" cy="645046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1" name="月 20"/>
            <p:cNvSpPr/>
            <p:nvPr userDrawn="1"/>
          </p:nvSpPr>
          <p:spPr>
            <a:xfrm rot="5255139" flipH="1">
              <a:off x="1623459" y="3229023"/>
              <a:ext cx="393990" cy="325883"/>
            </a:xfrm>
            <a:custGeom>
              <a:avLst/>
              <a:gdLst>
                <a:gd name="connsiteX0" fmla="*/ 358570 w 358570"/>
                <a:gd name="connsiteY0" fmla="*/ 334605 h 334605"/>
                <a:gd name="connsiteX1" fmla="*/ 0 w 358570"/>
                <a:gd name="connsiteY1" fmla="*/ 167302 h 334605"/>
                <a:gd name="connsiteX2" fmla="*/ 358570 w 358570"/>
                <a:gd name="connsiteY2" fmla="*/ -1 h 334605"/>
                <a:gd name="connsiteX3" fmla="*/ 358570 w 358570"/>
                <a:gd name="connsiteY3" fmla="*/ 334604 h 334605"/>
                <a:gd name="connsiteX4" fmla="*/ 358570 w 358570"/>
                <a:gd name="connsiteY4" fmla="*/ 334605 h 334605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8702 w 358702"/>
                <a:gd name="connsiteY3" fmla="*/ 334605 h 348154"/>
                <a:gd name="connsiteX4" fmla="*/ 328798 w 358702"/>
                <a:gd name="connsiteY4" fmla="*/ 348154 h 348154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4405 w 358702"/>
                <a:gd name="connsiteY3" fmla="*/ 315242 h 348154"/>
                <a:gd name="connsiteX4" fmla="*/ 328798 w 358702"/>
                <a:gd name="connsiteY4" fmla="*/ 348154 h 348154"/>
                <a:gd name="connsiteX0" fmla="*/ 340762 w 358615"/>
                <a:gd name="connsiteY0" fmla="*/ 321910 h 321910"/>
                <a:gd name="connsiteX1" fmla="*/ 45 w 358615"/>
                <a:gd name="connsiteY1" fmla="*/ 167303 h 321910"/>
                <a:gd name="connsiteX2" fmla="*/ 358615 w 358615"/>
                <a:gd name="connsiteY2" fmla="*/ 0 h 321910"/>
                <a:gd name="connsiteX3" fmla="*/ 354318 w 358615"/>
                <a:gd name="connsiteY3" fmla="*/ 315242 h 321910"/>
                <a:gd name="connsiteX4" fmla="*/ 340762 w 358615"/>
                <a:gd name="connsiteY4" fmla="*/ 321910 h 321910"/>
                <a:gd name="connsiteX0" fmla="*/ 340763 w 358616"/>
                <a:gd name="connsiteY0" fmla="*/ 321910 h 324727"/>
                <a:gd name="connsiteX1" fmla="*/ 46 w 358616"/>
                <a:gd name="connsiteY1" fmla="*/ 167303 h 324727"/>
                <a:gd name="connsiteX2" fmla="*/ 358616 w 358616"/>
                <a:gd name="connsiteY2" fmla="*/ 0 h 324727"/>
                <a:gd name="connsiteX3" fmla="*/ 354319 w 358616"/>
                <a:gd name="connsiteY3" fmla="*/ 315242 h 324727"/>
                <a:gd name="connsiteX4" fmla="*/ 340763 w 358616"/>
                <a:gd name="connsiteY4" fmla="*/ 321910 h 324727"/>
                <a:gd name="connsiteX0" fmla="*/ 368509 w 386362"/>
                <a:gd name="connsiteY0" fmla="*/ 321910 h 324828"/>
                <a:gd name="connsiteX1" fmla="*/ 39 w 386362"/>
                <a:gd name="connsiteY1" fmla="*/ 172247 h 324828"/>
                <a:gd name="connsiteX2" fmla="*/ 386362 w 386362"/>
                <a:gd name="connsiteY2" fmla="*/ 0 h 324828"/>
                <a:gd name="connsiteX3" fmla="*/ 382065 w 386362"/>
                <a:gd name="connsiteY3" fmla="*/ 315242 h 324828"/>
                <a:gd name="connsiteX4" fmla="*/ 368509 w 386362"/>
                <a:gd name="connsiteY4" fmla="*/ 321910 h 324828"/>
                <a:gd name="connsiteX0" fmla="*/ 313397 w 387184"/>
                <a:gd name="connsiteY0" fmla="*/ 326204 h 329048"/>
                <a:gd name="connsiteX1" fmla="*/ 861 w 387184"/>
                <a:gd name="connsiteY1" fmla="*/ 172247 h 329048"/>
                <a:gd name="connsiteX2" fmla="*/ 387184 w 387184"/>
                <a:gd name="connsiteY2" fmla="*/ 0 h 329048"/>
                <a:gd name="connsiteX3" fmla="*/ 382887 w 387184"/>
                <a:gd name="connsiteY3" fmla="*/ 315242 h 329048"/>
                <a:gd name="connsiteX4" fmla="*/ 313397 w 387184"/>
                <a:gd name="connsiteY4" fmla="*/ 326204 h 329048"/>
                <a:gd name="connsiteX0" fmla="*/ 313397 w 394718"/>
                <a:gd name="connsiteY0" fmla="*/ 326204 h 329048"/>
                <a:gd name="connsiteX1" fmla="*/ 861 w 394718"/>
                <a:gd name="connsiteY1" fmla="*/ 172247 h 329048"/>
                <a:gd name="connsiteX2" fmla="*/ 387184 w 394718"/>
                <a:gd name="connsiteY2" fmla="*/ 0 h 329048"/>
                <a:gd name="connsiteX3" fmla="*/ 394718 w 394718"/>
                <a:gd name="connsiteY3" fmla="*/ 322773 h 329048"/>
                <a:gd name="connsiteX4" fmla="*/ 313397 w 394718"/>
                <a:gd name="connsiteY4" fmla="*/ 326204 h 329048"/>
                <a:gd name="connsiteX0" fmla="*/ 354619 w 393990"/>
                <a:gd name="connsiteY0" fmla="*/ 322983 h 325883"/>
                <a:gd name="connsiteX1" fmla="*/ 133 w 393990"/>
                <a:gd name="connsiteY1" fmla="*/ 172247 h 325883"/>
                <a:gd name="connsiteX2" fmla="*/ 386456 w 393990"/>
                <a:gd name="connsiteY2" fmla="*/ 0 h 325883"/>
                <a:gd name="connsiteX3" fmla="*/ 393990 w 393990"/>
                <a:gd name="connsiteY3" fmla="*/ 322773 h 325883"/>
                <a:gd name="connsiteX4" fmla="*/ 354619 w 393990"/>
                <a:gd name="connsiteY4" fmla="*/ 322983 h 32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990" h="325883">
                  <a:moveTo>
                    <a:pt x="354619" y="322983"/>
                  </a:moveTo>
                  <a:cubicBezTo>
                    <a:pt x="149914" y="346001"/>
                    <a:pt x="-5173" y="226077"/>
                    <a:pt x="133" y="172247"/>
                  </a:cubicBezTo>
                  <a:cubicBezTo>
                    <a:pt x="5439" y="118417"/>
                    <a:pt x="188423" y="0"/>
                    <a:pt x="386456" y="0"/>
                  </a:cubicBezTo>
                  <a:cubicBezTo>
                    <a:pt x="147409" y="83651"/>
                    <a:pt x="154943" y="239122"/>
                    <a:pt x="393990" y="322773"/>
                  </a:cubicBezTo>
                  <a:lnTo>
                    <a:pt x="354619" y="32298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831924" y="977443"/>
            <a:ext cx="259407" cy="596390"/>
            <a:chOff x="645451" y="1722805"/>
            <a:chExt cx="345876" cy="596389"/>
          </a:xfrm>
        </p:grpSpPr>
        <p:sp>
          <p:nvSpPr>
            <p:cNvPr id="23" name="涙形 22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4" name="月 23"/>
            <p:cNvSpPr/>
            <p:nvPr userDrawn="1"/>
          </p:nvSpPr>
          <p:spPr>
            <a:xfrm rot="17087893">
              <a:off x="633066" y="1998804"/>
              <a:ext cx="332775" cy="308006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26" name="グループ化 25"/>
          <p:cNvGrpSpPr/>
          <p:nvPr/>
        </p:nvGrpSpPr>
        <p:grpSpPr>
          <a:xfrm rot="17943866" flipH="1">
            <a:off x="1187284" y="523113"/>
            <a:ext cx="301434" cy="452386"/>
            <a:chOff x="676484" y="1722805"/>
            <a:chExt cx="314843" cy="591551"/>
          </a:xfrm>
        </p:grpSpPr>
        <p:sp>
          <p:nvSpPr>
            <p:cNvPr id="27" name="涙形 26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8" name="月 23"/>
            <p:cNvSpPr/>
            <p:nvPr userDrawn="1"/>
          </p:nvSpPr>
          <p:spPr>
            <a:xfrm rot="17087893">
              <a:off x="654239" y="2003826"/>
              <a:ext cx="332775" cy="288285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sp>
        <p:nvSpPr>
          <p:cNvPr id="33" name="角丸四角形 32"/>
          <p:cNvSpPr/>
          <p:nvPr/>
        </p:nvSpPr>
        <p:spPr>
          <a:xfrm rot="1800000">
            <a:off x="607609" y="420771"/>
            <a:ext cx="34289" cy="622909"/>
          </a:xfrm>
          <a:prstGeom prst="roundRect">
            <a:avLst/>
          </a:prstGeom>
          <a:solidFill>
            <a:srgbClr val="9CE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kumimoji="1" lang="ja-JP" altLang="en-US" sz="1900"/>
          </a:p>
        </p:txBody>
      </p:sp>
      <p:grpSp>
        <p:nvGrpSpPr>
          <p:cNvPr id="41" name="グループ化 40"/>
          <p:cNvGrpSpPr/>
          <p:nvPr/>
        </p:nvGrpSpPr>
        <p:grpSpPr>
          <a:xfrm>
            <a:off x="206503" y="775033"/>
            <a:ext cx="265757" cy="164077"/>
            <a:chOff x="302831" y="773751"/>
            <a:chExt cx="316871" cy="239877"/>
          </a:xfrm>
        </p:grpSpPr>
        <p:sp>
          <p:nvSpPr>
            <p:cNvPr id="30" name="円/楕円 29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37" name="直線コネクタ 36"/>
            <p:cNvCxnSpPr>
              <a:stCxn id="30" idx="2"/>
              <a:endCxn id="30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グループ化 39"/>
          <p:cNvGrpSpPr/>
          <p:nvPr/>
        </p:nvGrpSpPr>
        <p:grpSpPr>
          <a:xfrm>
            <a:off x="471240" y="1149111"/>
            <a:ext cx="179908" cy="316871"/>
            <a:chOff x="628319" y="1149105"/>
            <a:chExt cx="239877" cy="316871"/>
          </a:xfrm>
        </p:grpSpPr>
        <p:sp>
          <p:nvSpPr>
            <p:cNvPr id="34" name="円/楕円 33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39" name="直線コネクタ 38"/>
            <p:cNvCxnSpPr>
              <a:stCxn id="34" idx="6"/>
              <a:endCxn id="34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グループ化 41"/>
          <p:cNvGrpSpPr/>
          <p:nvPr/>
        </p:nvGrpSpPr>
        <p:grpSpPr>
          <a:xfrm rot="20105666">
            <a:off x="661614" y="731509"/>
            <a:ext cx="179908" cy="316871"/>
            <a:chOff x="628319" y="1149105"/>
            <a:chExt cx="239877" cy="316871"/>
          </a:xfrm>
        </p:grpSpPr>
        <p:sp>
          <p:nvSpPr>
            <p:cNvPr id="43" name="円/楕円 42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44" name="直線コネクタ 43"/>
            <p:cNvCxnSpPr>
              <a:stCxn id="43" idx="6"/>
              <a:endCxn id="43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グループ化 44"/>
          <p:cNvGrpSpPr/>
          <p:nvPr/>
        </p:nvGrpSpPr>
        <p:grpSpPr>
          <a:xfrm rot="1417710">
            <a:off x="358912" y="362223"/>
            <a:ext cx="237653" cy="175213"/>
            <a:chOff x="302831" y="773751"/>
            <a:chExt cx="316871" cy="239877"/>
          </a:xfrm>
        </p:grpSpPr>
        <p:sp>
          <p:nvSpPr>
            <p:cNvPr id="46" name="円/楕円 45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47" name="直線コネクタ 46"/>
            <p:cNvCxnSpPr>
              <a:stCxn id="46" idx="2"/>
              <a:endCxn id="46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グループ化 47"/>
          <p:cNvGrpSpPr/>
          <p:nvPr/>
        </p:nvGrpSpPr>
        <p:grpSpPr>
          <a:xfrm rot="2609265">
            <a:off x="189654" y="1173083"/>
            <a:ext cx="179908" cy="316871"/>
            <a:chOff x="628319" y="1149105"/>
            <a:chExt cx="239877" cy="316871"/>
          </a:xfrm>
        </p:grpSpPr>
        <p:sp>
          <p:nvSpPr>
            <p:cNvPr id="49" name="円/楕円 48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50" name="直線コネクタ 49"/>
            <p:cNvCxnSpPr>
              <a:stCxn id="49" idx="6"/>
              <a:endCxn id="49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角丸四角形 54"/>
          <p:cNvSpPr/>
          <p:nvPr/>
        </p:nvSpPr>
        <p:spPr>
          <a:xfrm rot="7200000" flipH="1">
            <a:off x="1667664" y="96482"/>
            <a:ext cx="45719" cy="467182"/>
          </a:xfrm>
          <a:prstGeom prst="roundRect">
            <a:avLst/>
          </a:prstGeom>
          <a:solidFill>
            <a:srgbClr val="9CE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kumimoji="1" lang="ja-JP" altLang="en-US" sz="1900"/>
          </a:p>
        </p:txBody>
      </p:sp>
      <p:grpSp>
        <p:nvGrpSpPr>
          <p:cNvPr id="56" name="グループ化 55"/>
          <p:cNvGrpSpPr/>
          <p:nvPr/>
        </p:nvGrpSpPr>
        <p:grpSpPr>
          <a:xfrm rot="691852" flipH="1">
            <a:off x="1972310" y="484958"/>
            <a:ext cx="274436" cy="203358"/>
            <a:chOff x="302831" y="773751"/>
            <a:chExt cx="316871" cy="239877"/>
          </a:xfrm>
        </p:grpSpPr>
        <p:sp>
          <p:nvSpPr>
            <p:cNvPr id="57" name="円/楕円 56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58" name="直線コネクタ 57"/>
            <p:cNvCxnSpPr>
              <a:stCxn id="57" idx="2"/>
              <a:endCxn id="57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グループ化 58"/>
          <p:cNvGrpSpPr/>
          <p:nvPr/>
        </p:nvGrpSpPr>
        <p:grpSpPr>
          <a:xfrm rot="2748260" flipH="1">
            <a:off x="1160711" y="187760"/>
            <a:ext cx="200443" cy="262070"/>
            <a:chOff x="628319" y="1149105"/>
            <a:chExt cx="239877" cy="316871"/>
          </a:xfrm>
        </p:grpSpPr>
        <p:sp>
          <p:nvSpPr>
            <p:cNvPr id="60" name="円/楕円 59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61" name="直線コネクタ 60"/>
            <p:cNvCxnSpPr>
              <a:stCxn id="60" idx="6"/>
              <a:endCxn id="60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グループ化 64"/>
          <p:cNvGrpSpPr/>
          <p:nvPr/>
        </p:nvGrpSpPr>
        <p:grpSpPr>
          <a:xfrm rot="19854195" flipH="1">
            <a:off x="1849691" y="120394"/>
            <a:ext cx="284342" cy="181163"/>
            <a:chOff x="302831" y="773751"/>
            <a:chExt cx="316871" cy="239877"/>
          </a:xfrm>
        </p:grpSpPr>
        <p:sp>
          <p:nvSpPr>
            <p:cNvPr id="66" name="円/楕円 65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67" name="直線コネクタ 66"/>
            <p:cNvCxnSpPr>
              <a:stCxn id="66" idx="2"/>
              <a:endCxn id="66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グループ化 67"/>
          <p:cNvGrpSpPr/>
          <p:nvPr/>
        </p:nvGrpSpPr>
        <p:grpSpPr>
          <a:xfrm rot="19606657" flipH="1">
            <a:off x="1600569" y="452763"/>
            <a:ext cx="179908" cy="316871"/>
            <a:chOff x="628319" y="1149105"/>
            <a:chExt cx="239877" cy="316871"/>
          </a:xfrm>
        </p:grpSpPr>
        <p:sp>
          <p:nvSpPr>
            <p:cNvPr id="69" name="円/楕円 68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70" name="直線コネクタ 69"/>
            <p:cNvCxnSpPr>
              <a:stCxn id="69" idx="6"/>
              <a:endCxn id="69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グループ化 85"/>
          <p:cNvGrpSpPr/>
          <p:nvPr/>
        </p:nvGrpSpPr>
        <p:grpSpPr>
          <a:xfrm>
            <a:off x="576925" y="2432531"/>
            <a:ext cx="244445" cy="519453"/>
            <a:chOff x="798196" y="2463022"/>
            <a:chExt cx="360700" cy="633132"/>
          </a:xfrm>
        </p:grpSpPr>
        <p:sp>
          <p:nvSpPr>
            <p:cNvPr id="72" name="涙形 71"/>
            <p:cNvSpPr/>
            <p:nvPr userDrawn="1"/>
          </p:nvSpPr>
          <p:spPr>
            <a:xfrm rot="88793" flipH="1">
              <a:off x="798196" y="2463022"/>
              <a:ext cx="335322" cy="585712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73" name="月 72"/>
            <p:cNvSpPr/>
            <p:nvPr userDrawn="1"/>
          </p:nvSpPr>
          <p:spPr>
            <a:xfrm rot="4871640" flipH="1">
              <a:off x="826110" y="2763369"/>
              <a:ext cx="325587" cy="339984"/>
            </a:xfrm>
            <a:prstGeom prst="moon">
              <a:avLst/>
            </a:pr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74" name="グループ化 73"/>
          <p:cNvGrpSpPr/>
          <p:nvPr/>
        </p:nvGrpSpPr>
        <p:grpSpPr>
          <a:xfrm rot="1174584" flipH="1">
            <a:off x="177263" y="2052770"/>
            <a:ext cx="323184" cy="447474"/>
            <a:chOff x="1461486" y="2329037"/>
            <a:chExt cx="388366" cy="394465"/>
          </a:xfrm>
        </p:grpSpPr>
        <p:sp>
          <p:nvSpPr>
            <p:cNvPr id="75" name="涙形 74"/>
            <p:cNvSpPr/>
            <p:nvPr userDrawn="1"/>
          </p:nvSpPr>
          <p:spPr>
            <a:xfrm flipH="1">
              <a:off x="1461486" y="2329037"/>
              <a:ext cx="335322" cy="35832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76" name="月 17"/>
            <p:cNvSpPr/>
            <p:nvPr userDrawn="1"/>
          </p:nvSpPr>
          <p:spPr>
            <a:xfrm rot="4285931" flipH="1">
              <a:off x="1571562" y="2445211"/>
              <a:ext cx="211658" cy="344923"/>
            </a:xfrm>
            <a:custGeom>
              <a:avLst/>
              <a:gdLst>
                <a:gd name="connsiteX0" fmla="*/ 199184 w 199184"/>
                <a:gd name="connsiteY0" fmla="*/ 351159 h 351159"/>
                <a:gd name="connsiteX1" fmla="*/ 0 w 199184"/>
                <a:gd name="connsiteY1" fmla="*/ 175579 h 351159"/>
                <a:gd name="connsiteX2" fmla="*/ 199184 w 199184"/>
                <a:gd name="connsiteY2" fmla="*/ -1 h 351159"/>
                <a:gd name="connsiteX3" fmla="*/ 99592 w 199184"/>
                <a:gd name="connsiteY3" fmla="*/ 175578 h 351159"/>
                <a:gd name="connsiteX4" fmla="*/ 199184 w 199184"/>
                <a:gd name="connsiteY4" fmla="*/ 351157 h 351159"/>
                <a:gd name="connsiteX5" fmla="*/ 199184 w 199184"/>
                <a:gd name="connsiteY5" fmla="*/ 351159 h 351159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211658 w 211658"/>
                <a:gd name="connsiteY0" fmla="*/ 344923 h 344923"/>
                <a:gd name="connsiteX1" fmla="*/ 0 w 211658"/>
                <a:gd name="connsiteY1" fmla="*/ 168020 h 344923"/>
                <a:gd name="connsiteX2" fmla="*/ 210996 w 211658"/>
                <a:gd name="connsiteY2" fmla="*/ 0 h 344923"/>
                <a:gd name="connsiteX3" fmla="*/ 112066 w 211658"/>
                <a:gd name="connsiteY3" fmla="*/ 169342 h 344923"/>
                <a:gd name="connsiteX4" fmla="*/ 211658 w 211658"/>
                <a:gd name="connsiteY4" fmla="*/ 344921 h 344923"/>
                <a:gd name="connsiteX5" fmla="*/ 211658 w 211658"/>
                <a:gd name="connsiteY5" fmla="*/ 344923 h 34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658" h="344923">
                  <a:moveTo>
                    <a:pt x="211658" y="344923"/>
                  </a:moveTo>
                  <a:cubicBezTo>
                    <a:pt x="61282" y="333071"/>
                    <a:pt x="110" y="225507"/>
                    <a:pt x="0" y="168020"/>
                  </a:cubicBezTo>
                  <a:cubicBezTo>
                    <a:pt x="-110" y="110533"/>
                    <a:pt x="100990" y="0"/>
                    <a:pt x="210996" y="0"/>
                  </a:cubicBezTo>
                  <a:cubicBezTo>
                    <a:pt x="148301" y="41449"/>
                    <a:pt x="112066" y="100261"/>
                    <a:pt x="112066" y="169342"/>
                  </a:cubicBezTo>
                  <a:cubicBezTo>
                    <a:pt x="112066" y="238423"/>
                    <a:pt x="148964" y="303473"/>
                    <a:pt x="211658" y="344921"/>
                  </a:cubicBezTo>
                  <a:lnTo>
                    <a:pt x="211658" y="34492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77" name="グループ化 76"/>
          <p:cNvGrpSpPr/>
          <p:nvPr/>
        </p:nvGrpSpPr>
        <p:grpSpPr>
          <a:xfrm rot="718558" flipH="1">
            <a:off x="245492" y="2609946"/>
            <a:ext cx="269174" cy="725426"/>
            <a:chOff x="1639986" y="2848052"/>
            <a:chExt cx="344420" cy="725426"/>
          </a:xfrm>
        </p:grpSpPr>
        <p:sp>
          <p:nvSpPr>
            <p:cNvPr id="78" name="涙形 77"/>
            <p:cNvSpPr/>
            <p:nvPr userDrawn="1"/>
          </p:nvSpPr>
          <p:spPr>
            <a:xfrm rot="569280" flipH="1">
              <a:off x="1656859" y="2848052"/>
              <a:ext cx="319515" cy="645046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79" name="月 20"/>
            <p:cNvSpPr/>
            <p:nvPr userDrawn="1"/>
          </p:nvSpPr>
          <p:spPr>
            <a:xfrm rot="5345466" flipH="1">
              <a:off x="1615201" y="3204273"/>
              <a:ext cx="393990" cy="344420"/>
            </a:xfrm>
            <a:custGeom>
              <a:avLst/>
              <a:gdLst>
                <a:gd name="connsiteX0" fmla="*/ 358570 w 358570"/>
                <a:gd name="connsiteY0" fmla="*/ 334605 h 334605"/>
                <a:gd name="connsiteX1" fmla="*/ 0 w 358570"/>
                <a:gd name="connsiteY1" fmla="*/ 167302 h 334605"/>
                <a:gd name="connsiteX2" fmla="*/ 358570 w 358570"/>
                <a:gd name="connsiteY2" fmla="*/ -1 h 334605"/>
                <a:gd name="connsiteX3" fmla="*/ 358570 w 358570"/>
                <a:gd name="connsiteY3" fmla="*/ 334604 h 334605"/>
                <a:gd name="connsiteX4" fmla="*/ 358570 w 358570"/>
                <a:gd name="connsiteY4" fmla="*/ 334605 h 334605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8702 w 358702"/>
                <a:gd name="connsiteY3" fmla="*/ 334605 h 348154"/>
                <a:gd name="connsiteX4" fmla="*/ 328798 w 358702"/>
                <a:gd name="connsiteY4" fmla="*/ 348154 h 348154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4405 w 358702"/>
                <a:gd name="connsiteY3" fmla="*/ 315242 h 348154"/>
                <a:gd name="connsiteX4" fmla="*/ 328798 w 358702"/>
                <a:gd name="connsiteY4" fmla="*/ 348154 h 348154"/>
                <a:gd name="connsiteX0" fmla="*/ 340762 w 358615"/>
                <a:gd name="connsiteY0" fmla="*/ 321910 h 321910"/>
                <a:gd name="connsiteX1" fmla="*/ 45 w 358615"/>
                <a:gd name="connsiteY1" fmla="*/ 167303 h 321910"/>
                <a:gd name="connsiteX2" fmla="*/ 358615 w 358615"/>
                <a:gd name="connsiteY2" fmla="*/ 0 h 321910"/>
                <a:gd name="connsiteX3" fmla="*/ 354318 w 358615"/>
                <a:gd name="connsiteY3" fmla="*/ 315242 h 321910"/>
                <a:gd name="connsiteX4" fmla="*/ 340762 w 358615"/>
                <a:gd name="connsiteY4" fmla="*/ 321910 h 321910"/>
                <a:gd name="connsiteX0" fmla="*/ 340763 w 358616"/>
                <a:gd name="connsiteY0" fmla="*/ 321910 h 324727"/>
                <a:gd name="connsiteX1" fmla="*/ 46 w 358616"/>
                <a:gd name="connsiteY1" fmla="*/ 167303 h 324727"/>
                <a:gd name="connsiteX2" fmla="*/ 358616 w 358616"/>
                <a:gd name="connsiteY2" fmla="*/ 0 h 324727"/>
                <a:gd name="connsiteX3" fmla="*/ 354319 w 358616"/>
                <a:gd name="connsiteY3" fmla="*/ 315242 h 324727"/>
                <a:gd name="connsiteX4" fmla="*/ 340763 w 358616"/>
                <a:gd name="connsiteY4" fmla="*/ 321910 h 324727"/>
                <a:gd name="connsiteX0" fmla="*/ 368509 w 386362"/>
                <a:gd name="connsiteY0" fmla="*/ 321910 h 324828"/>
                <a:gd name="connsiteX1" fmla="*/ 39 w 386362"/>
                <a:gd name="connsiteY1" fmla="*/ 172247 h 324828"/>
                <a:gd name="connsiteX2" fmla="*/ 386362 w 386362"/>
                <a:gd name="connsiteY2" fmla="*/ 0 h 324828"/>
                <a:gd name="connsiteX3" fmla="*/ 382065 w 386362"/>
                <a:gd name="connsiteY3" fmla="*/ 315242 h 324828"/>
                <a:gd name="connsiteX4" fmla="*/ 368509 w 386362"/>
                <a:gd name="connsiteY4" fmla="*/ 321910 h 324828"/>
                <a:gd name="connsiteX0" fmla="*/ 313397 w 387184"/>
                <a:gd name="connsiteY0" fmla="*/ 326204 h 329048"/>
                <a:gd name="connsiteX1" fmla="*/ 861 w 387184"/>
                <a:gd name="connsiteY1" fmla="*/ 172247 h 329048"/>
                <a:gd name="connsiteX2" fmla="*/ 387184 w 387184"/>
                <a:gd name="connsiteY2" fmla="*/ 0 h 329048"/>
                <a:gd name="connsiteX3" fmla="*/ 382887 w 387184"/>
                <a:gd name="connsiteY3" fmla="*/ 315242 h 329048"/>
                <a:gd name="connsiteX4" fmla="*/ 313397 w 387184"/>
                <a:gd name="connsiteY4" fmla="*/ 326204 h 329048"/>
                <a:gd name="connsiteX0" fmla="*/ 313397 w 394718"/>
                <a:gd name="connsiteY0" fmla="*/ 326204 h 329048"/>
                <a:gd name="connsiteX1" fmla="*/ 861 w 394718"/>
                <a:gd name="connsiteY1" fmla="*/ 172247 h 329048"/>
                <a:gd name="connsiteX2" fmla="*/ 387184 w 394718"/>
                <a:gd name="connsiteY2" fmla="*/ 0 h 329048"/>
                <a:gd name="connsiteX3" fmla="*/ 394718 w 394718"/>
                <a:gd name="connsiteY3" fmla="*/ 322773 h 329048"/>
                <a:gd name="connsiteX4" fmla="*/ 313397 w 394718"/>
                <a:gd name="connsiteY4" fmla="*/ 326204 h 329048"/>
                <a:gd name="connsiteX0" fmla="*/ 354619 w 393990"/>
                <a:gd name="connsiteY0" fmla="*/ 322983 h 325883"/>
                <a:gd name="connsiteX1" fmla="*/ 133 w 393990"/>
                <a:gd name="connsiteY1" fmla="*/ 172247 h 325883"/>
                <a:gd name="connsiteX2" fmla="*/ 386456 w 393990"/>
                <a:gd name="connsiteY2" fmla="*/ 0 h 325883"/>
                <a:gd name="connsiteX3" fmla="*/ 393990 w 393990"/>
                <a:gd name="connsiteY3" fmla="*/ 322773 h 325883"/>
                <a:gd name="connsiteX4" fmla="*/ 354619 w 393990"/>
                <a:gd name="connsiteY4" fmla="*/ 322983 h 32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990" h="325883">
                  <a:moveTo>
                    <a:pt x="354619" y="322983"/>
                  </a:moveTo>
                  <a:cubicBezTo>
                    <a:pt x="149914" y="346001"/>
                    <a:pt x="-5173" y="226077"/>
                    <a:pt x="133" y="172247"/>
                  </a:cubicBezTo>
                  <a:cubicBezTo>
                    <a:pt x="5439" y="118417"/>
                    <a:pt x="188423" y="0"/>
                    <a:pt x="386456" y="0"/>
                  </a:cubicBezTo>
                  <a:cubicBezTo>
                    <a:pt x="147409" y="83651"/>
                    <a:pt x="154943" y="239122"/>
                    <a:pt x="393990" y="322773"/>
                  </a:cubicBezTo>
                  <a:lnTo>
                    <a:pt x="354619" y="32298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80" name="グループ化 79"/>
          <p:cNvGrpSpPr/>
          <p:nvPr/>
        </p:nvGrpSpPr>
        <p:grpSpPr>
          <a:xfrm rot="796649" flipH="1">
            <a:off x="407610" y="1531148"/>
            <a:ext cx="324707" cy="469900"/>
            <a:chOff x="1285266" y="1764159"/>
            <a:chExt cx="432942" cy="469900"/>
          </a:xfrm>
        </p:grpSpPr>
        <p:sp>
          <p:nvSpPr>
            <p:cNvPr id="81" name="涙形 80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82" name="月 14"/>
            <p:cNvSpPr/>
            <p:nvPr userDrawn="1"/>
          </p:nvSpPr>
          <p:spPr>
            <a:xfrm rot="2764225" flipH="1">
              <a:off x="1437927" y="1943738"/>
              <a:ext cx="239526" cy="321037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9" name="グループ化 8"/>
          <p:cNvGrpSpPr/>
          <p:nvPr userDrawn="1"/>
        </p:nvGrpSpPr>
        <p:grpSpPr>
          <a:xfrm rot="21035244">
            <a:off x="690483" y="1975062"/>
            <a:ext cx="283563" cy="489555"/>
            <a:chOff x="739902" y="2021590"/>
            <a:chExt cx="283563" cy="489555"/>
          </a:xfrm>
        </p:grpSpPr>
        <p:sp>
          <p:nvSpPr>
            <p:cNvPr id="84" name="涙形 83"/>
            <p:cNvSpPr/>
            <p:nvPr/>
          </p:nvSpPr>
          <p:spPr>
            <a:xfrm rot="21389546" flipH="1">
              <a:off x="739902" y="2021590"/>
              <a:ext cx="248566" cy="437785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9" tIns="45719" rIns="91439" bIns="45719"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85" name="月 17"/>
            <p:cNvSpPr/>
            <p:nvPr/>
          </p:nvSpPr>
          <p:spPr>
            <a:xfrm rot="4491538" flipH="1">
              <a:off x="766325" y="2254005"/>
              <a:ext cx="258597" cy="255683"/>
            </a:xfrm>
            <a:custGeom>
              <a:avLst/>
              <a:gdLst>
                <a:gd name="connsiteX0" fmla="*/ 199184 w 199184"/>
                <a:gd name="connsiteY0" fmla="*/ 351159 h 351159"/>
                <a:gd name="connsiteX1" fmla="*/ 0 w 199184"/>
                <a:gd name="connsiteY1" fmla="*/ 175579 h 351159"/>
                <a:gd name="connsiteX2" fmla="*/ 199184 w 199184"/>
                <a:gd name="connsiteY2" fmla="*/ -1 h 351159"/>
                <a:gd name="connsiteX3" fmla="*/ 99592 w 199184"/>
                <a:gd name="connsiteY3" fmla="*/ 175578 h 351159"/>
                <a:gd name="connsiteX4" fmla="*/ 199184 w 199184"/>
                <a:gd name="connsiteY4" fmla="*/ 351157 h 351159"/>
                <a:gd name="connsiteX5" fmla="*/ 199184 w 199184"/>
                <a:gd name="connsiteY5" fmla="*/ 351159 h 351159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211658 w 211658"/>
                <a:gd name="connsiteY0" fmla="*/ 344923 h 344923"/>
                <a:gd name="connsiteX1" fmla="*/ 0 w 211658"/>
                <a:gd name="connsiteY1" fmla="*/ 168020 h 344923"/>
                <a:gd name="connsiteX2" fmla="*/ 210996 w 211658"/>
                <a:gd name="connsiteY2" fmla="*/ 0 h 344923"/>
                <a:gd name="connsiteX3" fmla="*/ 112066 w 211658"/>
                <a:gd name="connsiteY3" fmla="*/ 169342 h 344923"/>
                <a:gd name="connsiteX4" fmla="*/ 211658 w 211658"/>
                <a:gd name="connsiteY4" fmla="*/ 344921 h 344923"/>
                <a:gd name="connsiteX5" fmla="*/ 211658 w 211658"/>
                <a:gd name="connsiteY5" fmla="*/ 344923 h 34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658" h="344923">
                  <a:moveTo>
                    <a:pt x="211658" y="344923"/>
                  </a:moveTo>
                  <a:cubicBezTo>
                    <a:pt x="61282" y="333071"/>
                    <a:pt x="110" y="225507"/>
                    <a:pt x="0" y="168020"/>
                  </a:cubicBezTo>
                  <a:cubicBezTo>
                    <a:pt x="-110" y="110533"/>
                    <a:pt x="100990" y="0"/>
                    <a:pt x="210996" y="0"/>
                  </a:cubicBezTo>
                  <a:cubicBezTo>
                    <a:pt x="148301" y="41449"/>
                    <a:pt x="112066" y="100261"/>
                    <a:pt x="112066" y="169342"/>
                  </a:cubicBezTo>
                  <a:cubicBezTo>
                    <a:pt x="112066" y="238423"/>
                    <a:pt x="148964" y="303473"/>
                    <a:pt x="211658" y="344921"/>
                  </a:cubicBezTo>
                  <a:lnTo>
                    <a:pt x="211658" y="34492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9" tIns="45719" rIns="91439" bIns="45719"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90" name="グループ化 89"/>
          <p:cNvGrpSpPr/>
          <p:nvPr/>
        </p:nvGrpSpPr>
        <p:grpSpPr>
          <a:xfrm rot="1499434">
            <a:off x="7780994" y="1293693"/>
            <a:ext cx="263416" cy="522828"/>
            <a:chOff x="911647" y="2226547"/>
            <a:chExt cx="351221" cy="522828"/>
          </a:xfrm>
        </p:grpSpPr>
        <p:sp>
          <p:nvSpPr>
            <p:cNvPr id="91" name="涙形 90"/>
            <p:cNvSpPr/>
            <p:nvPr userDrawn="1"/>
          </p:nvSpPr>
          <p:spPr>
            <a:xfrm rot="21214439">
              <a:off x="943353" y="2226547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92" name="月 7"/>
            <p:cNvSpPr/>
            <p:nvPr userDrawn="1"/>
          </p:nvSpPr>
          <p:spPr>
            <a:xfrm rot="16719525">
              <a:off x="931090" y="2428137"/>
              <a:ext cx="301795" cy="340682"/>
            </a:xfrm>
            <a:custGeom>
              <a:avLst/>
              <a:gdLst>
                <a:gd name="connsiteX0" fmla="*/ 275941 w 275941"/>
                <a:gd name="connsiteY0" fmla="*/ 334605 h 334605"/>
                <a:gd name="connsiteX1" fmla="*/ 0 w 275941"/>
                <a:gd name="connsiteY1" fmla="*/ 167302 h 334605"/>
                <a:gd name="connsiteX2" fmla="*/ 275941 w 275941"/>
                <a:gd name="connsiteY2" fmla="*/ -1 h 334605"/>
                <a:gd name="connsiteX3" fmla="*/ 275941 w 275941"/>
                <a:gd name="connsiteY3" fmla="*/ 334604 h 334605"/>
                <a:gd name="connsiteX4" fmla="*/ 275941 w 275941"/>
                <a:gd name="connsiteY4" fmla="*/ 334605 h 334605"/>
                <a:gd name="connsiteX0" fmla="*/ 275941 w 275941"/>
                <a:gd name="connsiteY0" fmla="*/ 334606 h 336940"/>
                <a:gd name="connsiteX1" fmla="*/ 0 w 275941"/>
                <a:gd name="connsiteY1" fmla="*/ 167303 h 336940"/>
                <a:gd name="connsiteX2" fmla="*/ 275941 w 275941"/>
                <a:gd name="connsiteY2" fmla="*/ 0 h 336940"/>
                <a:gd name="connsiteX3" fmla="*/ 275941 w 275941"/>
                <a:gd name="connsiteY3" fmla="*/ 334605 h 336940"/>
                <a:gd name="connsiteX4" fmla="*/ 275941 w 275941"/>
                <a:gd name="connsiteY4" fmla="*/ 334606 h 336940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75942 w 275942"/>
                <a:gd name="connsiteY3" fmla="*/ 334605 h 348501"/>
                <a:gd name="connsiteX4" fmla="*/ 273231 w 275942"/>
                <a:gd name="connsiteY4" fmla="*/ 346854 h 348501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67770 w 275942"/>
                <a:gd name="connsiteY3" fmla="*/ 325087 h 348501"/>
                <a:gd name="connsiteX4" fmla="*/ 273231 w 275942"/>
                <a:gd name="connsiteY4" fmla="*/ 346854 h 348501"/>
                <a:gd name="connsiteX0" fmla="*/ 281386 w 281386"/>
                <a:gd name="connsiteY0" fmla="*/ 333242 h 335020"/>
                <a:gd name="connsiteX1" fmla="*/ 4 w 281386"/>
                <a:gd name="connsiteY1" fmla="*/ 167303 h 335020"/>
                <a:gd name="connsiteX2" fmla="*/ 275945 w 281386"/>
                <a:gd name="connsiteY2" fmla="*/ 0 h 335020"/>
                <a:gd name="connsiteX3" fmla="*/ 267773 w 281386"/>
                <a:gd name="connsiteY3" fmla="*/ 325087 h 335020"/>
                <a:gd name="connsiteX4" fmla="*/ 281386 w 281386"/>
                <a:gd name="connsiteY4" fmla="*/ 333242 h 335020"/>
                <a:gd name="connsiteX0" fmla="*/ 281386 w 281386"/>
                <a:gd name="connsiteY0" fmla="*/ 333242 h 340708"/>
                <a:gd name="connsiteX1" fmla="*/ 4 w 281386"/>
                <a:gd name="connsiteY1" fmla="*/ 167303 h 340708"/>
                <a:gd name="connsiteX2" fmla="*/ 275945 w 281386"/>
                <a:gd name="connsiteY2" fmla="*/ 0 h 340708"/>
                <a:gd name="connsiteX3" fmla="*/ 267773 w 281386"/>
                <a:gd name="connsiteY3" fmla="*/ 325087 h 340708"/>
                <a:gd name="connsiteX4" fmla="*/ 281386 w 281386"/>
                <a:gd name="connsiteY4" fmla="*/ 333242 h 340708"/>
                <a:gd name="connsiteX0" fmla="*/ 301795 w 301795"/>
                <a:gd name="connsiteY0" fmla="*/ 333242 h 340682"/>
                <a:gd name="connsiteX1" fmla="*/ 4 w 301795"/>
                <a:gd name="connsiteY1" fmla="*/ 166639 h 340682"/>
                <a:gd name="connsiteX2" fmla="*/ 296354 w 301795"/>
                <a:gd name="connsiteY2" fmla="*/ 0 h 340682"/>
                <a:gd name="connsiteX3" fmla="*/ 288182 w 301795"/>
                <a:gd name="connsiteY3" fmla="*/ 325087 h 340682"/>
                <a:gd name="connsiteX4" fmla="*/ 301795 w 301795"/>
                <a:gd name="connsiteY4" fmla="*/ 333242 h 34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1795" h="340682">
                  <a:moveTo>
                    <a:pt x="301795" y="333242"/>
                  </a:moveTo>
                  <a:cubicBezTo>
                    <a:pt x="139908" y="376109"/>
                    <a:pt x="911" y="222179"/>
                    <a:pt x="4" y="166639"/>
                  </a:cubicBezTo>
                  <a:cubicBezTo>
                    <a:pt x="-903" y="111099"/>
                    <a:pt x="143956" y="0"/>
                    <a:pt x="296354" y="0"/>
                  </a:cubicBezTo>
                  <a:cubicBezTo>
                    <a:pt x="112394" y="83651"/>
                    <a:pt x="104222" y="241436"/>
                    <a:pt x="288182" y="325087"/>
                  </a:cubicBezTo>
                  <a:lnTo>
                    <a:pt x="301795" y="333242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93" name="グループ化 92"/>
          <p:cNvGrpSpPr/>
          <p:nvPr/>
        </p:nvGrpSpPr>
        <p:grpSpPr>
          <a:xfrm rot="1468523">
            <a:off x="7816552" y="1879935"/>
            <a:ext cx="263070" cy="384577"/>
            <a:chOff x="1200563" y="2768598"/>
            <a:chExt cx="350761" cy="384576"/>
          </a:xfrm>
        </p:grpSpPr>
        <p:sp>
          <p:nvSpPr>
            <p:cNvPr id="94" name="涙形 93"/>
            <p:cNvSpPr/>
            <p:nvPr userDrawn="1"/>
          </p:nvSpPr>
          <p:spPr>
            <a:xfrm rot="20148079">
              <a:off x="1200563" y="2768598"/>
              <a:ext cx="335322" cy="35832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95" name="月 94"/>
            <p:cNvSpPr/>
            <p:nvPr userDrawn="1"/>
          </p:nvSpPr>
          <p:spPr>
            <a:xfrm rot="15978659">
              <a:off x="1281740" y="2883590"/>
              <a:ext cx="199184" cy="339984"/>
            </a:xfrm>
            <a:prstGeom prst="moon">
              <a:avLst/>
            </a:pr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96" name="グループ化 95"/>
          <p:cNvGrpSpPr/>
          <p:nvPr/>
        </p:nvGrpSpPr>
        <p:grpSpPr>
          <a:xfrm rot="823546">
            <a:off x="8264000" y="1177061"/>
            <a:ext cx="321466" cy="469900"/>
            <a:chOff x="1285266" y="1764159"/>
            <a:chExt cx="428620" cy="469900"/>
          </a:xfrm>
        </p:grpSpPr>
        <p:sp>
          <p:nvSpPr>
            <p:cNvPr id="97" name="涙形 96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98" name="月 14"/>
            <p:cNvSpPr/>
            <p:nvPr userDrawn="1"/>
          </p:nvSpPr>
          <p:spPr>
            <a:xfrm rot="2515752" flipH="1">
              <a:off x="1408366" y="1961566"/>
              <a:ext cx="305520" cy="244694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99" name="グループ化 98"/>
          <p:cNvGrpSpPr/>
          <p:nvPr/>
        </p:nvGrpSpPr>
        <p:grpSpPr>
          <a:xfrm>
            <a:off x="8131481" y="1624637"/>
            <a:ext cx="292477" cy="406904"/>
            <a:chOff x="1461486" y="2329037"/>
            <a:chExt cx="389968" cy="406904"/>
          </a:xfrm>
        </p:grpSpPr>
        <p:sp>
          <p:nvSpPr>
            <p:cNvPr id="100" name="涙形 99"/>
            <p:cNvSpPr/>
            <p:nvPr userDrawn="1"/>
          </p:nvSpPr>
          <p:spPr>
            <a:xfrm flipH="1">
              <a:off x="1461486" y="2329037"/>
              <a:ext cx="335322" cy="35832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01" name="月 17"/>
            <p:cNvSpPr/>
            <p:nvPr userDrawn="1"/>
          </p:nvSpPr>
          <p:spPr>
            <a:xfrm rot="4169420" flipH="1">
              <a:off x="1573164" y="2457650"/>
              <a:ext cx="211658" cy="344923"/>
            </a:xfrm>
            <a:custGeom>
              <a:avLst/>
              <a:gdLst>
                <a:gd name="connsiteX0" fmla="*/ 199184 w 199184"/>
                <a:gd name="connsiteY0" fmla="*/ 351159 h 351159"/>
                <a:gd name="connsiteX1" fmla="*/ 0 w 199184"/>
                <a:gd name="connsiteY1" fmla="*/ 175579 h 351159"/>
                <a:gd name="connsiteX2" fmla="*/ 199184 w 199184"/>
                <a:gd name="connsiteY2" fmla="*/ -1 h 351159"/>
                <a:gd name="connsiteX3" fmla="*/ 99592 w 199184"/>
                <a:gd name="connsiteY3" fmla="*/ 175578 h 351159"/>
                <a:gd name="connsiteX4" fmla="*/ 199184 w 199184"/>
                <a:gd name="connsiteY4" fmla="*/ 351157 h 351159"/>
                <a:gd name="connsiteX5" fmla="*/ 199184 w 199184"/>
                <a:gd name="connsiteY5" fmla="*/ 351159 h 351159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211658 w 211658"/>
                <a:gd name="connsiteY0" fmla="*/ 344923 h 344923"/>
                <a:gd name="connsiteX1" fmla="*/ 0 w 211658"/>
                <a:gd name="connsiteY1" fmla="*/ 168020 h 344923"/>
                <a:gd name="connsiteX2" fmla="*/ 210996 w 211658"/>
                <a:gd name="connsiteY2" fmla="*/ 0 h 344923"/>
                <a:gd name="connsiteX3" fmla="*/ 112066 w 211658"/>
                <a:gd name="connsiteY3" fmla="*/ 169342 h 344923"/>
                <a:gd name="connsiteX4" fmla="*/ 211658 w 211658"/>
                <a:gd name="connsiteY4" fmla="*/ 344921 h 344923"/>
                <a:gd name="connsiteX5" fmla="*/ 211658 w 211658"/>
                <a:gd name="connsiteY5" fmla="*/ 344923 h 34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658" h="344923">
                  <a:moveTo>
                    <a:pt x="211658" y="344923"/>
                  </a:moveTo>
                  <a:cubicBezTo>
                    <a:pt x="61282" y="333071"/>
                    <a:pt x="110" y="225507"/>
                    <a:pt x="0" y="168020"/>
                  </a:cubicBezTo>
                  <a:cubicBezTo>
                    <a:pt x="-110" y="110533"/>
                    <a:pt x="100990" y="0"/>
                    <a:pt x="210996" y="0"/>
                  </a:cubicBezTo>
                  <a:cubicBezTo>
                    <a:pt x="148301" y="41449"/>
                    <a:pt x="112066" y="100261"/>
                    <a:pt x="112066" y="169342"/>
                  </a:cubicBezTo>
                  <a:cubicBezTo>
                    <a:pt x="112066" y="238423"/>
                    <a:pt x="148964" y="303473"/>
                    <a:pt x="211658" y="344921"/>
                  </a:cubicBezTo>
                  <a:lnTo>
                    <a:pt x="211658" y="34492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02" name="グループ化 101"/>
          <p:cNvGrpSpPr/>
          <p:nvPr/>
        </p:nvGrpSpPr>
        <p:grpSpPr>
          <a:xfrm rot="20544066" flipH="1">
            <a:off x="8119262" y="2142122"/>
            <a:ext cx="233998" cy="656492"/>
            <a:chOff x="1647133" y="2848052"/>
            <a:chExt cx="329241" cy="755050"/>
          </a:xfrm>
        </p:grpSpPr>
        <p:sp>
          <p:nvSpPr>
            <p:cNvPr id="103" name="涙形 102"/>
            <p:cNvSpPr/>
            <p:nvPr userDrawn="1"/>
          </p:nvSpPr>
          <p:spPr>
            <a:xfrm rot="569280" flipH="1">
              <a:off x="1656859" y="2848052"/>
              <a:ext cx="319515" cy="645046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04" name="月 20"/>
            <p:cNvSpPr/>
            <p:nvPr userDrawn="1"/>
          </p:nvSpPr>
          <p:spPr>
            <a:xfrm rot="5196730" flipH="1">
              <a:off x="1614688" y="3241557"/>
              <a:ext cx="393990" cy="329100"/>
            </a:xfrm>
            <a:custGeom>
              <a:avLst/>
              <a:gdLst>
                <a:gd name="connsiteX0" fmla="*/ 358570 w 358570"/>
                <a:gd name="connsiteY0" fmla="*/ 334605 h 334605"/>
                <a:gd name="connsiteX1" fmla="*/ 0 w 358570"/>
                <a:gd name="connsiteY1" fmla="*/ 167302 h 334605"/>
                <a:gd name="connsiteX2" fmla="*/ 358570 w 358570"/>
                <a:gd name="connsiteY2" fmla="*/ -1 h 334605"/>
                <a:gd name="connsiteX3" fmla="*/ 358570 w 358570"/>
                <a:gd name="connsiteY3" fmla="*/ 334604 h 334605"/>
                <a:gd name="connsiteX4" fmla="*/ 358570 w 358570"/>
                <a:gd name="connsiteY4" fmla="*/ 334605 h 334605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8702 w 358702"/>
                <a:gd name="connsiteY3" fmla="*/ 334605 h 348154"/>
                <a:gd name="connsiteX4" fmla="*/ 328798 w 358702"/>
                <a:gd name="connsiteY4" fmla="*/ 348154 h 348154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4405 w 358702"/>
                <a:gd name="connsiteY3" fmla="*/ 315242 h 348154"/>
                <a:gd name="connsiteX4" fmla="*/ 328798 w 358702"/>
                <a:gd name="connsiteY4" fmla="*/ 348154 h 348154"/>
                <a:gd name="connsiteX0" fmla="*/ 340762 w 358615"/>
                <a:gd name="connsiteY0" fmla="*/ 321910 h 321910"/>
                <a:gd name="connsiteX1" fmla="*/ 45 w 358615"/>
                <a:gd name="connsiteY1" fmla="*/ 167303 h 321910"/>
                <a:gd name="connsiteX2" fmla="*/ 358615 w 358615"/>
                <a:gd name="connsiteY2" fmla="*/ 0 h 321910"/>
                <a:gd name="connsiteX3" fmla="*/ 354318 w 358615"/>
                <a:gd name="connsiteY3" fmla="*/ 315242 h 321910"/>
                <a:gd name="connsiteX4" fmla="*/ 340762 w 358615"/>
                <a:gd name="connsiteY4" fmla="*/ 321910 h 321910"/>
                <a:gd name="connsiteX0" fmla="*/ 340763 w 358616"/>
                <a:gd name="connsiteY0" fmla="*/ 321910 h 324727"/>
                <a:gd name="connsiteX1" fmla="*/ 46 w 358616"/>
                <a:gd name="connsiteY1" fmla="*/ 167303 h 324727"/>
                <a:gd name="connsiteX2" fmla="*/ 358616 w 358616"/>
                <a:gd name="connsiteY2" fmla="*/ 0 h 324727"/>
                <a:gd name="connsiteX3" fmla="*/ 354319 w 358616"/>
                <a:gd name="connsiteY3" fmla="*/ 315242 h 324727"/>
                <a:gd name="connsiteX4" fmla="*/ 340763 w 358616"/>
                <a:gd name="connsiteY4" fmla="*/ 321910 h 324727"/>
                <a:gd name="connsiteX0" fmla="*/ 368509 w 386362"/>
                <a:gd name="connsiteY0" fmla="*/ 321910 h 324828"/>
                <a:gd name="connsiteX1" fmla="*/ 39 w 386362"/>
                <a:gd name="connsiteY1" fmla="*/ 172247 h 324828"/>
                <a:gd name="connsiteX2" fmla="*/ 386362 w 386362"/>
                <a:gd name="connsiteY2" fmla="*/ 0 h 324828"/>
                <a:gd name="connsiteX3" fmla="*/ 382065 w 386362"/>
                <a:gd name="connsiteY3" fmla="*/ 315242 h 324828"/>
                <a:gd name="connsiteX4" fmla="*/ 368509 w 386362"/>
                <a:gd name="connsiteY4" fmla="*/ 321910 h 324828"/>
                <a:gd name="connsiteX0" fmla="*/ 313397 w 387184"/>
                <a:gd name="connsiteY0" fmla="*/ 326204 h 329048"/>
                <a:gd name="connsiteX1" fmla="*/ 861 w 387184"/>
                <a:gd name="connsiteY1" fmla="*/ 172247 h 329048"/>
                <a:gd name="connsiteX2" fmla="*/ 387184 w 387184"/>
                <a:gd name="connsiteY2" fmla="*/ 0 h 329048"/>
                <a:gd name="connsiteX3" fmla="*/ 382887 w 387184"/>
                <a:gd name="connsiteY3" fmla="*/ 315242 h 329048"/>
                <a:gd name="connsiteX4" fmla="*/ 313397 w 387184"/>
                <a:gd name="connsiteY4" fmla="*/ 326204 h 329048"/>
                <a:gd name="connsiteX0" fmla="*/ 313397 w 394718"/>
                <a:gd name="connsiteY0" fmla="*/ 326204 h 329048"/>
                <a:gd name="connsiteX1" fmla="*/ 861 w 394718"/>
                <a:gd name="connsiteY1" fmla="*/ 172247 h 329048"/>
                <a:gd name="connsiteX2" fmla="*/ 387184 w 394718"/>
                <a:gd name="connsiteY2" fmla="*/ 0 h 329048"/>
                <a:gd name="connsiteX3" fmla="*/ 394718 w 394718"/>
                <a:gd name="connsiteY3" fmla="*/ 322773 h 329048"/>
                <a:gd name="connsiteX4" fmla="*/ 313397 w 394718"/>
                <a:gd name="connsiteY4" fmla="*/ 326204 h 329048"/>
                <a:gd name="connsiteX0" fmla="*/ 354619 w 393990"/>
                <a:gd name="connsiteY0" fmla="*/ 322983 h 325883"/>
                <a:gd name="connsiteX1" fmla="*/ 133 w 393990"/>
                <a:gd name="connsiteY1" fmla="*/ 172247 h 325883"/>
                <a:gd name="connsiteX2" fmla="*/ 386456 w 393990"/>
                <a:gd name="connsiteY2" fmla="*/ 0 h 325883"/>
                <a:gd name="connsiteX3" fmla="*/ 393990 w 393990"/>
                <a:gd name="connsiteY3" fmla="*/ 322773 h 325883"/>
                <a:gd name="connsiteX4" fmla="*/ 354619 w 393990"/>
                <a:gd name="connsiteY4" fmla="*/ 322983 h 32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990" h="325883">
                  <a:moveTo>
                    <a:pt x="354619" y="322983"/>
                  </a:moveTo>
                  <a:cubicBezTo>
                    <a:pt x="149914" y="346001"/>
                    <a:pt x="-5173" y="226077"/>
                    <a:pt x="133" y="172247"/>
                  </a:cubicBezTo>
                  <a:cubicBezTo>
                    <a:pt x="5439" y="118417"/>
                    <a:pt x="188423" y="0"/>
                    <a:pt x="386456" y="0"/>
                  </a:cubicBezTo>
                  <a:cubicBezTo>
                    <a:pt x="147409" y="83651"/>
                    <a:pt x="154943" y="239122"/>
                    <a:pt x="393990" y="322773"/>
                  </a:cubicBezTo>
                  <a:lnTo>
                    <a:pt x="354619" y="32298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05" name="グループ化 104"/>
          <p:cNvGrpSpPr/>
          <p:nvPr/>
        </p:nvGrpSpPr>
        <p:grpSpPr>
          <a:xfrm rot="2762908">
            <a:off x="7822950" y="781854"/>
            <a:ext cx="328161" cy="459712"/>
            <a:chOff x="663166" y="1722805"/>
            <a:chExt cx="328161" cy="612949"/>
          </a:xfrm>
        </p:grpSpPr>
        <p:sp>
          <p:nvSpPr>
            <p:cNvPr id="106" name="涙形 105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07" name="月 23"/>
            <p:cNvSpPr/>
            <p:nvPr userDrawn="1"/>
          </p:nvSpPr>
          <p:spPr>
            <a:xfrm rot="17087893">
              <a:off x="650781" y="2015363"/>
              <a:ext cx="332776" cy="308005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08" name="グループ化 107"/>
          <p:cNvGrpSpPr/>
          <p:nvPr/>
        </p:nvGrpSpPr>
        <p:grpSpPr>
          <a:xfrm rot="19216756" flipH="1">
            <a:off x="8476213" y="796728"/>
            <a:ext cx="256337" cy="618769"/>
            <a:chOff x="634340" y="1722805"/>
            <a:chExt cx="356987" cy="606837"/>
          </a:xfrm>
        </p:grpSpPr>
        <p:sp>
          <p:nvSpPr>
            <p:cNvPr id="109" name="涙形 108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10" name="月 23"/>
            <p:cNvSpPr/>
            <p:nvPr userDrawn="1"/>
          </p:nvSpPr>
          <p:spPr>
            <a:xfrm rot="17087893">
              <a:off x="621955" y="2009252"/>
              <a:ext cx="332775" cy="308005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sp>
        <p:nvSpPr>
          <p:cNvPr id="111" name="角丸四角形 110"/>
          <p:cNvSpPr/>
          <p:nvPr/>
        </p:nvSpPr>
        <p:spPr>
          <a:xfrm rot="18300000">
            <a:off x="8243520" y="76144"/>
            <a:ext cx="48918" cy="760601"/>
          </a:xfrm>
          <a:prstGeom prst="roundRect">
            <a:avLst/>
          </a:prstGeom>
          <a:solidFill>
            <a:srgbClr val="9CE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kumimoji="1" lang="ja-JP" altLang="en-US" sz="1900"/>
          </a:p>
        </p:txBody>
      </p:sp>
      <p:grpSp>
        <p:nvGrpSpPr>
          <p:cNvPr id="112" name="グループ化 111"/>
          <p:cNvGrpSpPr/>
          <p:nvPr/>
        </p:nvGrpSpPr>
        <p:grpSpPr>
          <a:xfrm rot="11100691">
            <a:off x="8291042" y="215272"/>
            <a:ext cx="252288" cy="190472"/>
            <a:chOff x="302831" y="773751"/>
            <a:chExt cx="316871" cy="239877"/>
          </a:xfrm>
        </p:grpSpPr>
        <p:sp>
          <p:nvSpPr>
            <p:cNvPr id="113" name="円/楕円 112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114" name="直線コネクタ 113"/>
            <p:cNvCxnSpPr>
              <a:stCxn id="113" idx="2"/>
              <a:endCxn id="113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 rot="4368945">
            <a:off x="7590276" y="157657"/>
            <a:ext cx="201703" cy="292345"/>
            <a:chOff x="628319" y="1149105"/>
            <a:chExt cx="239877" cy="316871"/>
          </a:xfrm>
        </p:grpSpPr>
        <p:sp>
          <p:nvSpPr>
            <p:cNvPr id="116" name="円/楕円 115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117" name="直線コネクタ 116"/>
            <p:cNvCxnSpPr>
              <a:stCxn id="116" idx="6"/>
              <a:endCxn id="116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グループ化 117"/>
          <p:cNvGrpSpPr/>
          <p:nvPr/>
        </p:nvGrpSpPr>
        <p:grpSpPr>
          <a:xfrm rot="16200000">
            <a:off x="8663565" y="314710"/>
            <a:ext cx="205556" cy="268872"/>
            <a:chOff x="628319" y="1149105"/>
            <a:chExt cx="239877" cy="316871"/>
          </a:xfrm>
        </p:grpSpPr>
        <p:sp>
          <p:nvSpPr>
            <p:cNvPr id="119" name="円/楕円 118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120" name="直線コネクタ 119"/>
            <p:cNvCxnSpPr>
              <a:stCxn id="119" idx="6"/>
              <a:endCxn id="119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グループ化 120"/>
          <p:cNvGrpSpPr/>
          <p:nvPr/>
        </p:nvGrpSpPr>
        <p:grpSpPr>
          <a:xfrm rot="19232503">
            <a:off x="7863184" y="458645"/>
            <a:ext cx="279140" cy="220534"/>
            <a:chOff x="302831" y="773751"/>
            <a:chExt cx="316871" cy="239877"/>
          </a:xfrm>
        </p:grpSpPr>
        <p:sp>
          <p:nvSpPr>
            <p:cNvPr id="122" name="円/楕円 121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123" name="直線コネクタ 122"/>
            <p:cNvCxnSpPr>
              <a:stCxn id="122" idx="2"/>
              <a:endCxn id="122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グループ化 123"/>
          <p:cNvGrpSpPr/>
          <p:nvPr/>
        </p:nvGrpSpPr>
        <p:grpSpPr>
          <a:xfrm rot="19206333">
            <a:off x="8692760" y="693241"/>
            <a:ext cx="221168" cy="316871"/>
            <a:chOff x="628319" y="1149105"/>
            <a:chExt cx="239877" cy="316871"/>
          </a:xfrm>
        </p:grpSpPr>
        <p:sp>
          <p:nvSpPr>
            <p:cNvPr id="125" name="円/楕円 124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126" name="直線コネクタ 125"/>
            <p:cNvCxnSpPr>
              <a:stCxn id="125" idx="6"/>
              <a:endCxn id="125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42"/>
            <a:ext cx="6858000" cy="1655763"/>
          </a:xfrm>
        </p:spPr>
        <p:txBody>
          <a:bodyPr/>
          <a:lstStyle>
            <a:lvl1pPr marL="0" indent="0" algn="ctr">
              <a:buNone/>
              <a:defRPr sz="2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="1">
                <a:solidFill>
                  <a:srgbClr val="30022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297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24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6" y="365131"/>
            <a:ext cx="1971675" cy="581183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2" y="365131"/>
            <a:ext cx="5800725" cy="581183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56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242843">
            <a:off x="756162" y="698398"/>
            <a:ext cx="204724" cy="356689"/>
            <a:chOff x="1285266" y="1764159"/>
            <a:chExt cx="372884" cy="471697"/>
          </a:xfrm>
        </p:grpSpPr>
        <p:sp>
          <p:nvSpPr>
            <p:cNvPr id="20" name="涙形 19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1" name="月 14"/>
            <p:cNvSpPr/>
            <p:nvPr userDrawn="1"/>
          </p:nvSpPr>
          <p:spPr>
            <a:xfrm rot="2515752" flipH="1">
              <a:off x="1396940" y="1903937"/>
              <a:ext cx="261210" cy="331919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2504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589" indent="-228589">
              <a:buSzPct val="150000"/>
              <a:buFontTx/>
              <a:buBlip>
                <a:blip r:embed="rId2"/>
              </a:buBlip>
              <a:defRPr sz="3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685766" indent="-228589">
              <a:buSzPct val="130000"/>
              <a:buFontTx/>
              <a:buBlip>
                <a:blip r:embed="rId3"/>
              </a:buBlip>
              <a:defRPr sz="28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1142942" indent="-228589">
              <a:buClr>
                <a:srgbClr val="D739F7"/>
              </a:buClr>
              <a:buFont typeface="Wingdings" panose="05000000000000000000" pitchFamily="2" charset="2"/>
              <a:buChar char="l"/>
              <a:defRPr sz="2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600120" indent="-228589">
              <a:buClr>
                <a:srgbClr val="9CE33D"/>
              </a:buClr>
              <a:buFont typeface="Wingdings" panose="05000000000000000000" pitchFamily="2" charset="2"/>
              <a:buChar char="l"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2057298" indent="-228589">
              <a:buClr>
                <a:srgbClr val="E9D4F8"/>
              </a:buClr>
              <a:buFont typeface="Wingdings" panose="05000000000000000000" pitchFamily="2" charset="2"/>
              <a:buChar char="l"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859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9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 rot="20242843">
            <a:off x="756162" y="698398"/>
            <a:ext cx="204724" cy="356689"/>
            <a:chOff x="1285266" y="1764159"/>
            <a:chExt cx="372884" cy="471697"/>
          </a:xfrm>
        </p:grpSpPr>
        <p:sp>
          <p:nvSpPr>
            <p:cNvPr id="8" name="涙形 7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9" name="月 14"/>
            <p:cNvSpPr/>
            <p:nvPr userDrawn="1"/>
          </p:nvSpPr>
          <p:spPr>
            <a:xfrm rot="2515752" flipH="1">
              <a:off x="1396940" y="1903937"/>
              <a:ext cx="261210" cy="331919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</p:spTree>
    <p:extLst>
      <p:ext uri="{BB962C8B-B14F-4D97-AF65-F5344CB8AC3E}">
        <p14:creationId xmlns:p14="http://schemas.microsoft.com/office/powerpoint/2010/main" val="319496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67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42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99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16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31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4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31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D3DAF-8C04-42DA-960A-1EABB537065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4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6"/>
            <a:ext cx="20574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5C1D-3060-40C5-B5B9-AA28E53BFEDD}" type="datetimeFigureOut">
              <a:rPr kumimoji="1" lang="ja-JP" altLang="en-US" smtClean="0"/>
              <a:pPr/>
              <a:t>2015/5/7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6"/>
            <a:ext cx="30861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6"/>
            <a:ext cx="20574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D3DAF-8C04-42DA-960A-1EABB537065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572212" y="1006082"/>
            <a:ext cx="184829" cy="475861"/>
            <a:chOff x="735870" y="1104359"/>
            <a:chExt cx="246439" cy="475861"/>
          </a:xfrm>
        </p:grpSpPr>
        <p:sp>
          <p:nvSpPr>
            <p:cNvPr id="8" name="涙形 7"/>
            <p:cNvSpPr/>
            <p:nvPr userDrawn="1"/>
          </p:nvSpPr>
          <p:spPr>
            <a:xfrm rot="20542788">
              <a:off x="735870" y="1104359"/>
              <a:ext cx="227488" cy="404369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9" name="月 7"/>
            <p:cNvSpPr/>
            <p:nvPr userDrawn="1"/>
          </p:nvSpPr>
          <p:spPr>
            <a:xfrm rot="16200000">
              <a:off x="726731" y="1324641"/>
              <a:ext cx="265318" cy="245839"/>
            </a:xfrm>
            <a:custGeom>
              <a:avLst/>
              <a:gdLst>
                <a:gd name="connsiteX0" fmla="*/ 275941 w 275941"/>
                <a:gd name="connsiteY0" fmla="*/ 334605 h 334605"/>
                <a:gd name="connsiteX1" fmla="*/ 0 w 275941"/>
                <a:gd name="connsiteY1" fmla="*/ 167302 h 334605"/>
                <a:gd name="connsiteX2" fmla="*/ 275941 w 275941"/>
                <a:gd name="connsiteY2" fmla="*/ -1 h 334605"/>
                <a:gd name="connsiteX3" fmla="*/ 275941 w 275941"/>
                <a:gd name="connsiteY3" fmla="*/ 334604 h 334605"/>
                <a:gd name="connsiteX4" fmla="*/ 275941 w 275941"/>
                <a:gd name="connsiteY4" fmla="*/ 334605 h 334605"/>
                <a:gd name="connsiteX0" fmla="*/ 275941 w 275941"/>
                <a:gd name="connsiteY0" fmla="*/ 334606 h 336940"/>
                <a:gd name="connsiteX1" fmla="*/ 0 w 275941"/>
                <a:gd name="connsiteY1" fmla="*/ 167303 h 336940"/>
                <a:gd name="connsiteX2" fmla="*/ 275941 w 275941"/>
                <a:gd name="connsiteY2" fmla="*/ 0 h 336940"/>
                <a:gd name="connsiteX3" fmla="*/ 275941 w 275941"/>
                <a:gd name="connsiteY3" fmla="*/ 334605 h 336940"/>
                <a:gd name="connsiteX4" fmla="*/ 275941 w 275941"/>
                <a:gd name="connsiteY4" fmla="*/ 334606 h 336940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75942 w 275942"/>
                <a:gd name="connsiteY3" fmla="*/ 334605 h 348501"/>
                <a:gd name="connsiteX4" fmla="*/ 273231 w 275942"/>
                <a:gd name="connsiteY4" fmla="*/ 346854 h 348501"/>
                <a:gd name="connsiteX0" fmla="*/ 273231 w 275942"/>
                <a:gd name="connsiteY0" fmla="*/ 346854 h 348501"/>
                <a:gd name="connsiteX1" fmla="*/ 1 w 275942"/>
                <a:gd name="connsiteY1" fmla="*/ 167303 h 348501"/>
                <a:gd name="connsiteX2" fmla="*/ 275942 w 275942"/>
                <a:gd name="connsiteY2" fmla="*/ 0 h 348501"/>
                <a:gd name="connsiteX3" fmla="*/ 267770 w 275942"/>
                <a:gd name="connsiteY3" fmla="*/ 325087 h 348501"/>
                <a:gd name="connsiteX4" fmla="*/ 273231 w 275942"/>
                <a:gd name="connsiteY4" fmla="*/ 346854 h 348501"/>
                <a:gd name="connsiteX0" fmla="*/ 281386 w 281386"/>
                <a:gd name="connsiteY0" fmla="*/ 333242 h 335020"/>
                <a:gd name="connsiteX1" fmla="*/ 4 w 281386"/>
                <a:gd name="connsiteY1" fmla="*/ 167303 h 335020"/>
                <a:gd name="connsiteX2" fmla="*/ 275945 w 281386"/>
                <a:gd name="connsiteY2" fmla="*/ 0 h 335020"/>
                <a:gd name="connsiteX3" fmla="*/ 267773 w 281386"/>
                <a:gd name="connsiteY3" fmla="*/ 325087 h 335020"/>
                <a:gd name="connsiteX4" fmla="*/ 281386 w 281386"/>
                <a:gd name="connsiteY4" fmla="*/ 333242 h 335020"/>
                <a:gd name="connsiteX0" fmla="*/ 281386 w 281386"/>
                <a:gd name="connsiteY0" fmla="*/ 333242 h 340708"/>
                <a:gd name="connsiteX1" fmla="*/ 4 w 281386"/>
                <a:gd name="connsiteY1" fmla="*/ 167303 h 340708"/>
                <a:gd name="connsiteX2" fmla="*/ 275945 w 281386"/>
                <a:gd name="connsiteY2" fmla="*/ 0 h 340708"/>
                <a:gd name="connsiteX3" fmla="*/ 267773 w 281386"/>
                <a:gd name="connsiteY3" fmla="*/ 325087 h 340708"/>
                <a:gd name="connsiteX4" fmla="*/ 281386 w 281386"/>
                <a:gd name="connsiteY4" fmla="*/ 333242 h 340708"/>
                <a:gd name="connsiteX0" fmla="*/ 301795 w 301795"/>
                <a:gd name="connsiteY0" fmla="*/ 333242 h 340682"/>
                <a:gd name="connsiteX1" fmla="*/ 4 w 301795"/>
                <a:gd name="connsiteY1" fmla="*/ 166639 h 340682"/>
                <a:gd name="connsiteX2" fmla="*/ 296354 w 301795"/>
                <a:gd name="connsiteY2" fmla="*/ 0 h 340682"/>
                <a:gd name="connsiteX3" fmla="*/ 288182 w 301795"/>
                <a:gd name="connsiteY3" fmla="*/ 325087 h 340682"/>
                <a:gd name="connsiteX4" fmla="*/ 301795 w 301795"/>
                <a:gd name="connsiteY4" fmla="*/ 333242 h 340682"/>
                <a:gd name="connsiteX0" fmla="*/ 308315 w 308315"/>
                <a:gd name="connsiteY0" fmla="*/ 333242 h 341550"/>
                <a:gd name="connsiteX1" fmla="*/ 4 w 308315"/>
                <a:gd name="connsiteY1" fmla="*/ 186338 h 341550"/>
                <a:gd name="connsiteX2" fmla="*/ 302874 w 308315"/>
                <a:gd name="connsiteY2" fmla="*/ 0 h 341550"/>
                <a:gd name="connsiteX3" fmla="*/ 294702 w 308315"/>
                <a:gd name="connsiteY3" fmla="*/ 325087 h 341550"/>
                <a:gd name="connsiteX4" fmla="*/ 308315 w 308315"/>
                <a:gd name="connsiteY4" fmla="*/ 333242 h 341550"/>
                <a:gd name="connsiteX0" fmla="*/ 308315 w 308315"/>
                <a:gd name="connsiteY0" fmla="*/ 333242 h 345289"/>
                <a:gd name="connsiteX1" fmla="*/ 4 w 308315"/>
                <a:gd name="connsiteY1" fmla="*/ 186338 h 345289"/>
                <a:gd name="connsiteX2" fmla="*/ 302874 w 308315"/>
                <a:gd name="connsiteY2" fmla="*/ 0 h 345289"/>
                <a:gd name="connsiteX3" fmla="*/ 294702 w 308315"/>
                <a:gd name="connsiteY3" fmla="*/ 325087 h 345289"/>
                <a:gd name="connsiteX4" fmla="*/ 308315 w 308315"/>
                <a:gd name="connsiteY4" fmla="*/ 333242 h 34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315" h="345289">
                  <a:moveTo>
                    <a:pt x="308315" y="333242"/>
                  </a:moveTo>
                  <a:cubicBezTo>
                    <a:pt x="146427" y="387931"/>
                    <a:pt x="911" y="241878"/>
                    <a:pt x="4" y="186338"/>
                  </a:cubicBezTo>
                  <a:cubicBezTo>
                    <a:pt x="-903" y="130798"/>
                    <a:pt x="150476" y="0"/>
                    <a:pt x="302874" y="0"/>
                  </a:cubicBezTo>
                  <a:cubicBezTo>
                    <a:pt x="118914" y="83651"/>
                    <a:pt x="110742" y="241436"/>
                    <a:pt x="294702" y="325087"/>
                  </a:cubicBezTo>
                  <a:lnTo>
                    <a:pt x="308315" y="333242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0" name="グループ化 9"/>
          <p:cNvGrpSpPr/>
          <p:nvPr userDrawn="1"/>
        </p:nvGrpSpPr>
        <p:grpSpPr>
          <a:xfrm>
            <a:off x="793412" y="1359629"/>
            <a:ext cx="208247" cy="373905"/>
            <a:chOff x="1057876" y="1359628"/>
            <a:chExt cx="277661" cy="373905"/>
          </a:xfrm>
        </p:grpSpPr>
        <p:sp>
          <p:nvSpPr>
            <p:cNvPr id="11" name="涙形 10"/>
            <p:cNvSpPr/>
            <p:nvPr userDrawn="1"/>
          </p:nvSpPr>
          <p:spPr>
            <a:xfrm rot="19559498">
              <a:off x="1057876" y="1359628"/>
              <a:ext cx="226662" cy="336965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2" name="月 17"/>
            <p:cNvSpPr/>
            <p:nvPr userDrawn="1"/>
          </p:nvSpPr>
          <p:spPr>
            <a:xfrm rot="15390078">
              <a:off x="1117480" y="1515476"/>
              <a:ext cx="200187" cy="235927"/>
            </a:xfrm>
            <a:custGeom>
              <a:avLst/>
              <a:gdLst>
                <a:gd name="connsiteX0" fmla="*/ 187313 w 187313"/>
                <a:gd name="connsiteY0" fmla="*/ 229814 h 229814"/>
                <a:gd name="connsiteX1" fmla="*/ 0 w 187313"/>
                <a:gd name="connsiteY1" fmla="*/ 114907 h 229814"/>
                <a:gd name="connsiteX2" fmla="*/ 187313 w 187313"/>
                <a:gd name="connsiteY2" fmla="*/ 0 h 229814"/>
                <a:gd name="connsiteX3" fmla="*/ 187313 w 187313"/>
                <a:gd name="connsiteY3" fmla="*/ 229814 h 229814"/>
                <a:gd name="connsiteX0" fmla="*/ 187313 w 187313"/>
                <a:gd name="connsiteY0" fmla="*/ 229814 h 235607"/>
                <a:gd name="connsiteX1" fmla="*/ 0 w 187313"/>
                <a:gd name="connsiteY1" fmla="*/ 114907 h 235607"/>
                <a:gd name="connsiteX2" fmla="*/ 187313 w 187313"/>
                <a:gd name="connsiteY2" fmla="*/ 0 h 235607"/>
                <a:gd name="connsiteX3" fmla="*/ 187313 w 187313"/>
                <a:gd name="connsiteY3" fmla="*/ 229814 h 235607"/>
                <a:gd name="connsiteX0" fmla="*/ 200187 w 200187"/>
                <a:gd name="connsiteY0" fmla="*/ 229814 h 235927"/>
                <a:gd name="connsiteX1" fmla="*/ 0 w 200187"/>
                <a:gd name="connsiteY1" fmla="*/ 120470 h 235927"/>
                <a:gd name="connsiteX2" fmla="*/ 200187 w 200187"/>
                <a:gd name="connsiteY2" fmla="*/ 0 h 235927"/>
                <a:gd name="connsiteX3" fmla="*/ 200187 w 200187"/>
                <a:gd name="connsiteY3" fmla="*/ 229814 h 235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187" h="235927">
                  <a:moveTo>
                    <a:pt x="200187" y="229814"/>
                  </a:moveTo>
                  <a:cubicBezTo>
                    <a:pt x="81352" y="257851"/>
                    <a:pt x="0" y="183931"/>
                    <a:pt x="0" y="120470"/>
                  </a:cubicBezTo>
                  <a:cubicBezTo>
                    <a:pt x="0" y="57009"/>
                    <a:pt x="96737" y="0"/>
                    <a:pt x="200187" y="0"/>
                  </a:cubicBezTo>
                  <a:cubicBezTo>
                    <a:pt x="75312" y="57454"/>
                    <a:pt x="75312" y="172361"/>
                    <a:pt x="200187" y="229814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3" name="グループ化 12"/>
          <p:cNvGrpSpPr/>
          <p:nvPr userDrawn="1"/>
        </p:nvGrpSpPr>
        <p:grpSpPr>
          <a:xfrm>
            <a:off x="866517" y="1069438"/>
            <a:ext cx="241537" cy="206483"/>
            <a:chOff x="1155352" y="1069433"/>
            <a:chExt cx="322049" cy="206482"/>
          </a:xfrm>
        </p:grpSpPr>
        <p:sp>
          <p:nvSpPr>
            <p:cNvPr id="14" name="涙形 13"/>
            <p:cNvSpPr/>
            <p:nvPr userDrawn="1"/>
          </p:nvSpPr>
          <p:spPr>
            <a:xfrm rot="18043023" flipH="1">
              <a:off x="1209681" y="1015104"/>
              <a:ext cx="182329" cy="29098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5" name="月 17"/>
            <p:cNvSpPr/>
            <p:nvPr userDrawn="1"/>
          </p:nvSpPr>
          <p:spPr>
            <a:xfrm rot="612443" flipH="1">
              <a:off x="1305517" y="1088244"/>
              <a:ext cx="171884" cy="187671"/>
            </a:xfrm>
            <a:custGeom>
              <a:avLst/>
              <a:gdLst>
                <a:gd name="connsiteX0" fmla="*/ 199184 w 199184"/>
                <a:gd name="connsiteY0" fmla="*/ 351159 h 351159"/>
                <a:gd name="connsiteX1" fmla="*/ 0 w 199184"/>
                <a:gd name="connsiteY1" fmla="*/ 175579 h 351159"/>
                <a:gd name="connsiteX2" fmla="*/ 199184 w 199184"/>
                <a:gd name="connsiteY2" fmla="*/ -1 h 351159"/>
                <a:gd name="connsiteX3" fmla="*/ 99592 w 199184"/>
                <a:gd name="connsiteY3" fmla="*/ 175578 h 351159"/>
                <a:gd name="connsiteX4" fmla="*/ 199184 w 199184"/>
                <a:gd name="connsiteY4" fmla="*/ 351157 h 351159"/>
                <a:gd name="connsiteX5" fmla="*/ 199184 w 199184"/>
                <a:gd name="connsiteY5" fmla="*/ 351159 h 351159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199184 w 199184"/>
                <a:gd name="connsiteY0" fmla="*/ 344923 h 344923"/>
                <a:gd name="connsiteX1" fmla="*/ 0 w 199184"/>
                <a:gd name="connsiteY1" fmla="*/ 169343 h 344923"/>
                <a:gd name="connsiteX2" fmla="*/ 198522 w 199184"/>
                <a:gd name="connsiteY2" fmla="*/ 0 h 344923"/>
                <a:gd name="connsiteX3" fmla="*/ 99592 w 199184"/>
                <a:gd name="connsiteY3" fmla="*/ 169342 h 344923"/>
                <a:gd name="connsiteX4" fmla="*/ 199184 w 199184"/>
                <a:gd name="connsiteY4" fmla="*/ 344921 h 344923"/>
                <a:gd name="connsiteX5" fmla="*/ 199184 w 199184"/>
                <a:gd name="connsiteY5" fmla="*/ 344923 h 344923"/>
                <a:gd name="connsiteX0" fmla="*/ 211658 w 211658"/>
                <a:gd name="connsiteY0" fmla="*/ 344923 h 344923"/>
                <a:gd name="connsiteX1" fmla="*/ 0 w 211658"/>
                <a:gd name="connsiteY1" fmla="*/ 168020 h 344923"/>
                <a:gd name="connsiteX2" fmla="*/ 210996 w 211658"/>
                <a:gd name="connsiteY2" fmla="*/ 0 h 344923"/>
                <a:gd name="connsiteX3" fmla="*/ 112066 w 211658"/>
                <a:gd name="connsiteY3" fmla="*/ 169342 h 344923"/>
                <a:gd name="connsiteX4" fmla="*/ 211658 w 211658"/>
                <a:gd name="connsiteY4" fmla="*/ 344921 h 344923"/>
                <a:gd name="connsiteX5" fmla="*/ 211658 w 211658"/>
                <a:gd name="connsiteY5" fmla="*/ 344923 h 344923"/>
                <a:gd name="connsiteX0" fmla="*/ 211658 w 211658"/>
                <a:gd name="connsiteY0" fmla="*/ 344923 h 345146"/>
                <a:gd name="connsiteX1" fmla="*/ 0 w 211658"/>
                <a:gd name="connsiteY1" fmla="*/ 168020 h 345146"/>
                <a:gd name="connsiteX2" fmla="*/ 210996 w 211658"/>
                <a:gd name="connsiteY2" fmla="*/ 0 h 345146"/>
                <a:gd name="connsiteX3" fmla="*/ 112066 w 211658"/>
                <a:gd name="connsiteY3" fmla="*/ 169342 h 345146"/>
                <a:gd name="connsiteX4" fmla="*/ 211658 w 211658"/>
                <a:gd name="connsiteY4" fmla="*/ 344921 h 345146"/>
                <a:gd name="connsiteX5" fmla="*/ 211658 w 211658"/>
                <a:gd name="connsiteY5" fmla="*/ 344923 h 345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658" h="345146">
                  <a:moveTo>
                    <a:pt x="211658" y="344923"/>
                  </a:moveTo>
                  <a:cubicBezTo>
                    <a:pt x="31028" y="351143"/>
                    <a:pt x="110" y="225507"/>
                    <a:pt x="0" y="168020"/>
                  </a:cubicBezTo>
                  <a:cubicBezTo>
                    <a:pt x="-110" y="110533"/>
                    <a:pt x="100990" y="0"/>
                    <a:pt x="210996" y="0"/>
                  </a:cubicBezTo>
                  <a:cubicBezTo>
                    <a:pt x="148301" y="41449"/>
                    <a:pt x="112066" y="100261"/>
                    <a:pt x="112066" y="169342"/>
                  </a:cubicBezTo>
                  <a:cubicBezTo>
                    <a:pt x="112066" y="238423"/>
                    <a:pt x="148964" y="303473"/>
                    <a:pt x="211658" y="344921"/>
                  </a:cubicBezTo>
                  <a:lnTo>
                    <a:pt x="211658" y="34492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6" name="グループ化 15"/>
          <p:cNvGrpSpPr/>
          <p:nvPr userDrawn="1"/>
        </p:nvGrpSpPr>
        <p:grpSpPr>
          <a:xfrm rot="18982289">
            <a:off x="1092083" y="1302748"/>
            <a:ext cx="153925" cy="472015"/>
            <a:chOff x="1656859" y="2848052"/>
            <a:chExt cx="330588" cy="724761"/>
          </a:xfrm>
        </p:grpSpPr>
        <p:sp>
          <p:nvSpPr>
            <p:cNvPr id="17" name="涙形 16"/>
            <p:cNvSpPr/>
            <p:nvPr userDrawn="1"/>
          </p:nvSpPr>
          <p:spPr>
            <a:xfrm rot="569280" flipH="1">
              <a:off x="1656859" y="2848052"/>
              <a:ext cx="319515" cy="645046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18" name="月 20"/>
            <p:cNvSpPr/>
            <p:nvPr userDrawn="1"/>
          </p:nvSpPr>
          <p:spPr>
            <a:xfrm rot="5136568" flipH="1">
              <a:off x="1627511" y="3212876"/>
              <a:ext cx="393990" cy="325883"/>
            </a:xfrm>
            <a:custGeom>
              <a:avLst/>
              <a:gdLst>
                <a:gd name="connsiteX0" fmla="*/ 358570 w 358570"/>
                <a:gd name="connsiteY0" fmla="*/ 334605 h 334605"/>
                <a:gd name="connsiteX1" fmla="*/ 0 w 358570"/>
                <a:gd name="connsiteY1" fmla="*/ 167302 h 334605"/>
                <a:gd name="connsiteX2" fmla="*/ 358570 w 358570"/>
                <a:gd name="connsiteY2" fmla="*/ -1 h 334605"/>
                <a:gd name="connsiteX3" fmla="*/ 358570 w 358570"/>
                <a:gd name="connsiteY3" fmla="*/ 334604 h 334605"/>
                <a:gd name="connsiteX4" fmla="*/ 358570 w 358570"/>
                <a:gd name="connsiteY4" fmla="*/ 334605 h 334605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8702 w 358702"/>
                <a:gd name="connsiteY3" fmla="*/ 334605 h 348154"/>
                <a:gd name="connsiteX4" fmla="*/ 328798 w 358702"/>
                <a:gd name="connsiteY4" fmla="*/ 348154 h 348154"/>
                <a:gd name="connsiteX0" fmla="*/ 328798 w 358702"/>
                <a:gd name="connsiteY0" fmla="*/ 348154 h 348154"/>
                <a:gd name="connsiteX1" fmla="*/ 132 w 358702"/>
                <a:gd name="connsiteY1" fmla="*/ 167303 h 348154"/>
                <a:gd name="connsiteX2" fmla="*/ 358702 w 358702"/>
                <a:gd name="connsiteY2" fmla="*/ 0 h 348154"/>
                <a:gd name="connsiteX3" fmla="*/ 354405 w 358702"/>
                <a:gd name="connsiteY3" fmla="*/ 315242 h 348154"/>
                <a:gd name="connsiteX4" fmla="*/ 328798 w 358702"/>
                <a:gd name="connsiteY4" fmla="*/ 348154 h 348154"/>
                <a:gd name="connsiteX0" fmla="*/ 340762 w 358615"/>
                <a:gd name="connsiteY0" fmla="*/ 321910 h 321910"/>
                <a:gd name="connsiteX1" fmla="*/ 45 w 358615"/>
                <a:gd name="connsiteY1" fmla="*/ 167303 h 321910"/>
                <a:gd name="connsiteX2" fmla="*/ 358615 w 358615"/>
                <a:gd name="connsiteY2" fmla="*/ 0 h 321910"/>
                <a:gd name="connsiteX3" fmla="*/ 354318 w 358615"/>
                <a:gd name="connsiteY3" fmla="*/ 315242 h 321910"/>
                <a:gd name="connsiteX4" fmla="*/ 340762 w 358615"/>
                <a:gd name="connsiteY4" fmla="*/ 321910 h 321910"/>
                <a:gd name="connsiteX0" fmla="*/ 340763 w 358616"/>
                <a:gd name="connsiteY0" fmla="*/ 321910 h 324727"/>
                <a:gd name="connsiteX1" fmla="*/ 46 w 358616"/>
                <a:gd name="connsiteY1" fmla="*/ 167303 h 324727"/>
                <a:gd name="connsiteX2" fmla="*/ 358616 w 358616"/>
                <a:gd name="connsiteY2" fmla="*/ 0 h 324727"/>
                <a:gd name="connsiteX3" fmla="*/ 354319 w 358616"/>
                <a:gd name="connsiteY3" fmla="*/ 315242 h 324727"/>
                <a:gd name="connsiteX4" fmla="*/ 340763 w 358616"/>
                <a:gd name="connsiteY4" fmla="*/ 321910 h 324727"/>
                <a:gd name="connsiteX0" fmla="*/ 368509 w 386362"/>
                <a:gd name="connsiteY0" fmla="*/ 321910 h 324828"/>
                <a:gd name="connsiteX1" fmla="*/ 39 w 386362"/>
                <a:gd name="connsiteY1" fmla="*/ 172247 h 324828"/>
                <a:gd name="connsiteX2" fmla="*/ 386362 w 386362"/>
                <a:gd name="connsiteY2" fmla="*/ 0 h 324828"/>
                <a:gd name="connsiteX3" fmla="*/ 382065 w 386362"/>
                <a:gd name="connsiteY3" fmla="*/ 315242 h 324828"/>
                <a:gd name="connsiteX4" fmla="*/ 368509 w 386362"/>
                <a:gd name="connsiteY4" fmla="*/ 321910 h 324828"/>
                <a:gd name="connsiteX0" fmla="*/ 313397 w 387184"/>
                <a:gd name="connsiteY0" fmla="*/ 326204 h 329048"/>
                <a:gd name="connsiteX1" fmla="*/ 861 w 387184"/>
                <a:gd name="connsiteY1" fmla="*/ 172247 h 329048"/>
                <a:gd name="connsiteX2" fmla="*/ 387184 w 387184"/>
                <a:gd name="connsiteY2" fmla="*/ 0 h 329048"/>
                <a:gd name="connsiteX3" fmla="*/ 382887 w 387184"/>
                <a:gd name="connsiteY3" fmla="*/ 315242 h 329048"/>
                <a:gd name="connsiteX4" fmla="*/ 313397 w 387184"/>
                <a:gd name="connsiteY4" fmla="*/ 326204 h 329048"/>
                <a:gd name="connsiteX0" fmla="*/ 313397 w 394718"/>
                <a:gd name="connsiteY0" fmla="*/ 326204 h 329048"/>
                <a:gd name="connsiteX1" fmla="*/ 861 w 394718"/>
                <a:gd name="connsiteY1" fmla="*/ 172247 h 329048"/>
                <a:gd name="connsiteX2" fmla="*/ 387184 w 394718"/>
                <a:gd name="connsiteY2" fmla="*/ 0 h 329048"/>
                <a:gd name="connsiteX3" fmla="*/ 394718 w 394718"/>
                <a:gd name="connsiteY3" fmla="*/ 322773 h 329048"/>
                <a:gd name="connsiteX4" fmla="*/ 313397 w 394718"/>
                <a:gd name="connsiteY4" fmla="*/ 326204 h 329048"/>
                <a:gd name="connsiteX0" fmla="*/ 354619 w 393990"/>
                <a:gd name="connsiteY0" fmla="*/ 322983 h 325883"/>
                <a:gd name="connsiteX1" fmla="*/ 133 w 393990"/>
                <a:gd name="connsiteY1" fmla="*/ 172247 h 325883"/>
                <a:gd name="connsiteX2" fmla="*/ 386456 w 393990"/>
                <a:gd name="connsiteY2" fmla="*/ 0 h 325883"/>
                <a:gd name="connsiteX3" fmla="*/ 393990 w 393990"/>
                <a:gd name="connsiteY3" fmla="*/ 322773 h 325883"/>
                <a:gd name="connsiteX4" fmla="*/ 354619 w 393990"/>
                <a:gd name="connsiteY4" fmla="*/ 322983 h 32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990" h="325883">
                  <a:moveTo>
                    <a:pt x="354619" y="322983"/>
                  </a:moveTo>
                  <a:cubicBezTo>
                    <a:pt x="149914" y="346001"/>
                    <a:pt x="-5173" y="226077"/>
                    <a:pt x="133" y="172247"/>
                  </a:cubicBezTo>
                  <a:cubicBezTo>
                    <a:pt x="5439" y="118417"/>
                    <a:pt x="188423" y="0"/>
                    <a:pt x="386456" y="0"/>
                  </a:cubicBezTo>
                  <a:cubicBezTo>
                    <a:pt x="147409" y="83651"/>
                    <a:pt x="154943" y="239122"/>
                    <a:pt x="393990" y="322773"/>
                  </a:cubicBezTo>
                  <a:lnTo>
                    <a:pt x="354619" y="322983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19" name="グループ化 18"/>
          <p:cNvGrpSpPr/>
          <p:nvPr userDrawn="1"/>
        </p:nvGrpSpPr>
        <p:grpSpPr>
          <a:xfrm>
            <a:off x="309867" y="976641"/>
            <a:ext cx="204833" cy="477922"/>
            <a:chOff x="649939" y="1722805"/>
            <a:chExt cx="341388" cy="597402"/>
          </a:xfrm>
        </p:grpSpPr>
        <p:sp>
          <p:nvSpPr>
            <p:cNvPr id="20" name="涙形 19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1" name="月 23"/>
            <p:cNvSpPr/>
            <p:nvPr userDrawn="1"/>
          </p:nvSpPr>
          <p:spPr>
            <a:xfrm rot="17087893">
              <a:off x="637553" y="1999818"/>
              <a:ext cx="332775" cy="308004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grpSp>
        <p:nvGrpSpPr>
          <p:cNvPr id="22" name="グループ化 21"/>
          <p:cNvGrpSpPr/>
          <p:nvPr userDrawn="1"/>
        </p:nvGrpSpPr>
        <p:grpSpPr>
          <a:xfrm rot="18548142" flipH="1">
            <a:off x="690563" y="359246"/>
            <a:ext cx="249137" cy="360872"/>
            <a:chOff x="666053" y="1722805"/>
            <a:chExt cx="325274" cy="589854"/>
          </a:xfrm>
        </p:grpSpPr>
        <p:sp>
          <p:nvSpPr>
            <p:cNvPr id="23" name="涙形 22"/>
            <p:cNvSpPr/>
            <p:nvPr userDrawn="1"/>
          </p:nvSpPr>
          <p:spPr>
            <a:xfrm rot="307640">
              <a:off x="701948" y="1722805"/>
              <a:ext cx="289379" cy="564447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24" name="月 23"/>
            <p:cNvSpPr/>
            <p:nvPr userDrawn="1"/>
          </p:nvSpPr>
          <p:spPr>
            <a:xfrm rot="17087893">
              <a:off x="649113" y="1996824"/>
              <a:ext cx="332775" cy="298895"/>
            </a:xfrm>
            <a:custGeom>
              <a:avLst/>
              <a:gdLst>
                <a:gd name="connsiteX0" fmla="*/ 324373 w 324373"/>
                <a:gd name="connsiteY0" fmla="*/ 308380 h 308380"/>
                <a:gd name="connsiteX1" fmla="*/ 0 w 324373"/>
                <a:gd name="connsiteY1" fmla="*/ 154190 h 308380"/>
                <a:gd name="connsiteX2" fmla="*/ 324373 w 324373"/>
                <a:gd name="connsiteY2" fmla="*/ 0 h 308380"/>
                <a:gd name="connsiteX3" fmla="*/ 324373 w 324373"/>
                <a:gd name="connsiteY3" fmla="*/ 308379 h 308380"/>
                <a:gd name="connsiteX4" fmla="*/ 324373 w 324373"/>
                <a:gd name="connsiteY4" fmla="*/ 308380 h 308380"/>
                <a:gd name="connsiteX0" fmla="*/ 324066 w 324066"/>
                <a:gd name="connsiteY0" fmla="*/ 308380 h 308380"/>
                <a:gd name="connsiteX1" fmla="*/ 0 w 324066"/>
                <a:gd name="connsiteY1" fmla="*/ 177317 h 308380"/>
                <a:gd name="connsiteX2" fmla="*/ 324066 w 324066"/>
                <a:gd name="connsiteY2" fmla="*/ 0 h 308380"/>
                <a:gd name="connsiteX3" fmla="*/ 324066 w 324066"/>
                <a:gd name="connsiteY3" fmla="*/ 308379 h 308380"/>
                <a:gd name="connsiteX4" fmla="*/ 324066 w 324066"/>
                <a:gd name="connsiteY4" fmla="*/ 308380 h 308380"/>
                <a:gd name="connsiteX0" fmla="*/ 316807 w 324073"/>
                <a:gd name="connsiteY0" fmla="*/ 324806 h 324806"/>
                <a:gd name="connsiteX1" fmla="*/ 7 w 324073"/>
                <a:gd name="connsiteY1" fmla="*/ 177317 h 324806"/>
                <a:gd name="connsiteX2" fmla="*/ 324073 w 324073"/>
                <a:gd name="connsiteY2" fmla="*/ 0 h 324806"/>
                <a:gd name="connsiteX3" fmla="*/ 324073 w 324073"/>
                <a:gd name="connsiteY3" fmla="*/ 308379 h 324806"/>
                <a:gd name="connsiteX4" fmla="*/ 316807 w 324073"/>
                <a:gd name="connsiteY4" fmla="*/ 324806 h 324806"/>
                <a:gd name="connsiteX0" fmla="*/ 316807 w 328627"/>
                <a:gd name="connsiteY0" fmla="*/ 324806 h 324806"/>
                <a:gd name="connsiteX1" fmla="*/ 7 w 328627"/>
                <a:gd name="connsiteY1" fmla="*/ 177317 h 324806"/>
                <a:gd name="connsiteX2" fmla="*/ 324073 w 328627"/>
                <a:gd name="connsiteY2" fmla="*/ 0 h 324806"/>
                <a:gd name="connsiteX3" fmla="*/ 328627 w 328627"/>
                <a:gd name="connsiteY3" fmla="*/ 292672 h 324806"/>
                <a:gd name="connsiteX4" fmla="*/ 316807 w 328627"/>
                <a:gd name="connsiteY4" fmla="*/ 324806 h 324806"/>
                <a:gd name="connsiteX0" fmla="*/ 325346 w 328621"/>
                <a:gd name="connsiteY0" fmla="*/ 302240 h 302240"/>
                <a:gd name="connsiteX1" fmla="*/ 1 w 328621"/>
                <a:gd name="connsiteY1" fmla="*/ 177317 h 302240"/>
                <a:gd name="connsiteX2" fmla="*/ 324067 w 328621"/>
                <a:gd name="connsiteY2" fmla="*/ 0 h 302240"/>
                <a:gd name="connsiteX3" fmla="*/ 328621 w 328621"/>
                <a:gd name="connsiteY3" fmla="*/ 292672 h 302240"/>
                <a:gd name="connsiteX4" fmla="*/ 325346 w 328621"/>
                <a:gd name="connsiteY4" fmla="*/ 302240 h 30224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25346 w 328621"/>
                <a:gd name="connsiteY0" fmla="*/ 302240 h 307150"/>
                <a:gd name="connsiteX1" fmla="*/ 1 w 328621"/>
                <a:gd name="connsiteY1" fmla="*/ 177317 h 307150"/>
                <a:gd name="connsiteX2" fmla="*/ 324067 w 328621"/>
                <a:gd name="connsiteY2" fmla="*/ 0 h 307150"/>
                <a:gd name="connsiteX3" fmla="*/ 328621 w 328621"/>
                <a:gd name="connsiteY3" fmla="*/ 292672 h 307150"/>
                <a:gd name="connsiteX4" fmla="*/ 325346 w 328621"/>
                <a:gd name="connsiteY4" fmla="*/ 302240 h 307150"/>
                <a:gd name="connsiteX0" fmla="*/ 332775 w 332775"/>
                <a:gd name="connsiteY0" fmla="*/ 297379 h 302452"/>
                <a:gd name="connsiteX1" fmla="*/ 10 w 332775"/>
                <a:gd name="connsiteY1" fmla="*/ 177317 h 302452"/>
                <a:gd name="connsiteX2" fmla="*/ 324076 w 332775"/>
                <a:gd name="connsiteY2" fmla="*/ 0 h 302452"/>
                <a:gd name="connsiteX3" fmla="*/ 328630 w 332775"/>
                <a:gd name="connsiteY3" fmla="*/ 292672 h 302452"/>
                <a:gd name="connsiteX4" fmla="*/ 332775 w 332775"/>
                <a:gd name="connsiteY4" fmla="*/ 297379 h 302452"/>
                <a:gd name="connsiteX0" fmla="*/ 332775 w 332775"/>
                <a:gd name="connsiteY0" fmla="*/ 297379 h 308005"/>
                <a:gd name="connsiteX1" fmla="*/ 10 w 332775"/>
                <a:gd name="connsiteY1" fmla="*/ 177317 h 308005"/>
                <a:gd name="connsiteX2" fmla="*/ 324076 w 332775"/>
                <a:gd name="connsiteY2" fmla="*/ 0 h 308005"/>
                <a:gd name="connsiteX3" fmla="*/ 328630 w 332775"/>
                <a:gd name="connsiteY3" fmla="*/ 292672 h 308005"/>
                <a:gd name="connsiteX4" fmla="*/ 332775 w 332775"/>
                <a:gd name="connsiteY4" fmla="*/ 297379 h 30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775" h="308005">
                  <a:moveTo>
                    <a:pt x="332775" y="297379"/>
                  </a:moveTo>
                  <a:cubicBezTo>
                    <a:pt x="154244" y="343634"/>
                    <a:pt x="1460" y="226880"/>
                    <a:pt x="10" y="177317"/>
                  </a:cubicBezTo>
                  <a:cubicBezTo>
                    <a:pt x="-1440" y="127754"/>
                    <a:pt x="144930" y="0"/>
                    <a:pt x="324076" y="0"/>
                  </a:cubicBezTo>
                  <a:cubicBezTo>
                    <a:pt x="75286" y="68779"/>
                    <a:pt x="79840" y="223894"/>
                    <a:pt x="328630" y="292672"/>
                  </a:cubicBezTo>
                  <a:lnTo>
                    <a:pt x="332775" y="297379"/>
                  </a:ln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  <p:sp>
        <p:nvSpPr>
          <p:cNvPr id="25" name="角丸四角形 24"/>
          <p:cNvSpPr/>
          <p:nvPr userDrawn="1"/>
        </p:nvSpPr>
        <p:spPr>
          <a:xfrm rot="1800000">
            <a:off x="491157" y="180358"/>
            <a:ext cx="27431" cy="498327"/>
          </a:xfrm>
          <a:prstGeom prst="roundRect">
            <a:avLst/>
          </a:prstGeom>
          <a:solidFill>
            <a:srgbClr val="9CE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kumimoji="1" lang="ja-JP" altLang="en-US" sz="1900"/>
          </a:p>
        </p:txBody>
      </p:sp>
      <p:grpSp>
        <p:nvGrpSpPr>
          <p:cNvPr id="26" name="グループ化 25"/>
          <p:cNvGrpSpPr/>
          <p:nvPr userDrawn="1"/>
        </p:nvGrpSpPr>
        <p:grpSpPr>
          <a:xfrm>
            <a:off x="149538" y="365130"/>
            <a:ext cx="218874" cy="176062"/>
            <a:chOff x="302831" y="773751"/>
            <a:chExt cx="316871" cy="239877"/>
          </a:xfrm>
        </p:grpSpPr>
        <p:sp>
          <p:nvSpPr>
            <p:cNvPr id="27" name="円/楕円 26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28" name="直線コネクタ 27"/>
            <p:cNvCxnSpPr>
              <a:stCxn id="27" idx="2"/>
              <a:endCxn id="27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グループ化 28"/>
          <p:cNvGrpSpPr/>
          <p:nvPr userDrawn="1"/>
        </p:nvGrpSpPr>
        <p:grpSpPr>
          <a:xfrm rot="20863835">
            <a:off x="502216" y="625274"/>
            <a:ext cx="143927" cy="253497"/>
            <a:chOff x="628319" y="1149105"/>
            <a:chExt cx="239877" cy="316871"/>
          </a:xfrm>
        </p:grpSpPr>
        <p:sp>
          <p:nvSpPr>
            <p:cNvPr id="30" name="円/楕円 29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31" name="直線コネクタ 30"/>
            <p:cNvCxnSpPr>
              <a:stCxn id="30" idx="6"/>
              <a:endCxn id="30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 userDrawn="1"/>
        </p:nvGrpSpPr>
        <p:grpSpPr>
          <a:xfrm rot="19009593">
            <a:off x="711401" y="103444"/>
            <a:ext cx="143927" cy="253497"/>
            <a:chOff x="628319" y="1149105"/>
            <a:chExt cx="239877" cy="316871"/>
          </a:xfrm>
        </p:grpSpPr>
        <p:sp>
          <p:nvSpPr>
            <p:cNvPr id="33" name="円/楕円 32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34" name="直線コネクタ 33"/>
            <p:cNvCxnSpPr>
              <a:stCxn id="33" idx="6"/>
              <a:endCxn id="33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グループ化 34"/>
          <p:cNvGrpSpPr/>
          <p:nvPr userDrawn="1"/>
        </p:nvGrpSpPr>
        <p:grpSpPr>
          <a:xfrm rot="800252">
            <a:off x="268270" y="105371"/>
            <a:ext cx="216770" cy="168738"/>
            <a:chOff x="302831" y="773751"/>
            <a:chExt cx="316871" cy="239877"/>
          </a:xfrm>
        </p:grpSpPr>
        <p:sp>
          <p:nvSpPr>
            <p:cNvPr id="36" name="円/楕円 35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37" name="直線コネクタ 36"/>
            <p:cNvCxnSpPr>
              <a:stCxn id="36" idx="2"/>
              <a:endCxn id="36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グループ化 37"/>
          <p:cNvGrpSpPr/>
          <p:nvPr userDrawn="1"/>
        </p:nvGrpSpPr>
        <p:grpSpPr>
          <a:xfrm rot="2609265">
            <a:off x="239250" y="728426"/>
            <a:ext cx="143927" cy="253497"/>
            <a:chOff x="628319" y="1149105"/>
            <a:chExt cx="239877" cy="316871"/>
          </a:xfrm>
        </p:grpSpPr>
        <p:sp>
          <p:nvSpPr>
            <p:cNvPr id="39" name="円/楕円 38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40" name="直線コネクタ 39"/>
            <p:cNvCxnSpPr>
              <a:stCxn id="39" idx="6"/>
              <a:endCxn id="39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角丸四角形 40"/>
          <p:cNvSpPr/>
          <p:nvPr userDrawn="1"/>
        </p:nvSpPr>
        <p:spPr>
          <a:xfrm rot="18000000">
            <a:off x="8401901" y="125282"/>
            <a:ext cx="45719" cy="659681"/>
          </a:xfrm>
          <a:prstGeom prst="roundRect">
            <a:avLst/>
          </a:prstGeom>
          <a:solidFill>
            <a:srgbClr val="9CE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kumimoji="1" lang="ja-JP" altLang="en-US" sz="1900"/>
          </a:p>
        </p:txBody>
      </p:sp>
      <p:grpSp>
        <p:nvGrpSpPr>
          <p:cNvPr id="42" name="グループ化 41"/>
          <p:cNvGrpSpPr/>
          <p:nvPr userDrawn="1"/>
        </p:nvGrpSpPr>
        <p:grpSpPr>
          <a:xfrm rot="11517206">
            <a:off x="8455789" y="96265"/>
            <a:ext cx="278185" cy="185349"/>
            <a:chOff x="302831" y="773751"/>
            <a:chExt cx="316871" cy="239877"/>
          </a:xfrm>
        </p:grpSpPr>
        <p:sp>
          <p:nvSpPr>
            <p:cNvPr id="43" name="円/楕円 42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44" name="直線コネクタ 43"/>
            <p:cNvCxnSpPr>
              <a:stCxn id="43" idx="2"/>
              <a:endCxn id="43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グループ化 44"/>
          <p:cNvGrpSpPr/>
          <p:nvPr userDrawn="1"/>
        </p:nvGrpSpPr>
        <p:grpSpPr>
          <a:xfrm rot="1814627">
            <a:off x="8093901" y="454543"/>
            <a:ext cx="179908" cy="316871"/>
            <a:chOff x="628319" y="1149105"/>
            <a:chExt cx="239877" cy="316871"/>
          </a:xfrm>
        </p:grpSpPr>
        <p:sp>
          <p:nvSpPr>
            <p:cNvPr id="46" name="円/楕円 45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47" name="直線コネクタ 46"/>
            <p:cNvCxnSpPr>
              <a:stCxn id="46" idx="6"/>
              <a:endCxn id="46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グループ化 47"/>
          <p:cNvGrpSpPr/>
          <p:nvPr userDrawn="1"/>
        </p:nvGrpSpPr>
        <p:grpSpPr>
          <a:xfrm rot="16200000">
            <a:off x="8835328" y="336839"/>
            <a:ext cx="184972" cy="285308"/>
            <a:chOff x="628319" y="1149105"/>
            <a:chExt cx="239877" cy="316871"/>
          </a:xfrm>
        </p:grpSpPr>
        <p:sp>
          <p:nvSpPr>
            <p:cNvPr id="49" name="円/楕円 48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50" name="直線コネクタ 49"/>
            <p:cNvCxnSpPr>
              <a:stCxn id="49" idx="6"/>
              <a:endCxn id="49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グループ化 50"/>
          <p:cNvGrpSpPr/>
          <p:nvPr userDrawn="1"/>
        </p:nvGrpSpPr>
        <p:grpSpPr>
          <a:xfrm rot="17264755">
            <a:off x="8371107" y="762891"/>
            <a:ext cx="316871" cy="179908"/>
            <a:chOff x="302831" y="773751"/>
            <a:chExt cx="316871" cy="239877"/>
          </a:xfrm>
        </p:grpSpPr>
        <p:sp>
          <p:nvSpPr>
            <p:cNvPr id="52" name="円/楕円 51"/>
            <p:cNvSpPr/>
            <p:nvPr userDrawn="1"/>
          </p:nvSpPr>
          <p:spPr>
            <a:xfrm rot="20462154">
              <a:off x="302831" y="773751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53" name="直線コネクタ 52"/>
            <p:cNvCxnSpPr>
              <a:stCxn id="52" idx="2"/>
              <a:endCxn id="52" idx="6"/>
            </p:cNvCxnSpPr>
            <p:nvPr userDrawn="1"/>
          </p:nvCxnSpPr>
          <p:spPr>
            <a:xfrm flipV="1">
              <a:off x="311431" y="842202"/>
              <a:ext cx="299672" cy="102976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グループ化 53"/>
          <p:cNvGrpSpPr/>
          <p:nvPr userDrawn="1"/>
        </p:nvGrpSpPr>
        <p:grpSpPr>
          <a:xfrm rot="18819104">
            <a:off x="8802066" y="715763"/>
            <a:ext cx="237534" cy="323435"/>
            <a:chOff x="628319" y="1149105"/>
            <a:chExt cx="239877" cy="316871"/>
          </a:xfrm>
        </p:grpSpPr>
        <p:sp>
          <p:nvSpPr>
            <p:cNvPr id="55" name="円/楕円 54"/>
            <p:cNvSpPr/>
            <p:nvPr userDrawn="1"/>
          </p:nvSpPr>
          <p:spPr>
            <a:xfrm rot="15722425">
              <a:off x="589822" y="1187602"/>
              <a:ext cx="316871" cy="239877"/>
            </a:xfrm>
            <a:prstGeom prst="ellipse">
              <a:avLst/>
            </a:prstGeom>
            <a:solidFill>
              <a:srgbClr val="9CE3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cxnSp>
          <p:nvCxnSpPr>
            <p:cNvPr id="56" name="直線コネクタ 55"/>
            <p:cNvCxnSpPr>
              <a:stCxn id="55" idx="6"/>
              <a:endCxn id="55" idx="2"/>
            </p:cNvCxnSpPr>
            <p:nvPr userDrawn="1"/>
          </p:nvCxnSpPr>
          <p:spPr>
            <a:xfrm>
              <a:off x="726319" y="1150631"/>
              <a:ext cx="43878" cy="313819"/>
            </a:xfrm>
            <a:prstGeom prst="line">
              <a:avLst/>
            </a:prstGeom>
            <a:ln>
              <a:solidFill>
                <a:srgbClr val="3F861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グループ化 56"/>
          <p:cNvGrpSpPr/>
          <p:nvPr userDrawn="1"/>
        </p:nvGrpSpPr>
        <p:grpSpPr>
          <a:xfrm rot="20242843">
            <a:off x="754809" y="692995"/>
            <a:ext cx="233117" cy="355331"/>
            <a:chOff x="1285266" y="1764159"/>
            <a:chExt cx="424600" cy="469900"/>
          </a:xfrm>
        </p:grpSpPr>
        <p:sp>
          <p:nvSpPr>
            <p:cNvPr id="58" name="涙形 57"/>
            <p:cNvSpPr/>
            <p:nvPr userDrawn="1"/>
          </p:nvSpPr>
          <p:spPr>
            <a:xfrm rot="19684861" flipH="1">
              <a:off x="1285266" y="1764159"/>
              <a:ext cx="319515" cy="469900"/>
            </a:xfrm>
            <a:prstGeom prst="teardrop">
              <a:avLst/>
            </a:prstGeom>
            <a:solidFill>
              <a:srgbClr val="E9D4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  <p:sp>
          <p:nvSpPr>
            <p:cNvPr id="59" name="月 14"/>
            <p:cNvSpPr/>
            <p:nvPr userDrawn="1"/>
          </p:nvSpPr>
          <p:spPr>
            <a:xfrm rot="3131405" flipH="1">
              <a:off x="1423545" y="1923428"/>
              <a:ext cx="235805" cy="336836"/>
            </a:xfrm>
            <a:custGeom>
              <a:avLst/>
              <a:gdLst>
                <a:gd name="connsiteX0" fmla="*/ 261210 w 261210"/>
                <a:gd name="connsiteY0" fmla="*/ 341433 h 341433"/>
                <a:gd name="connsiteX1" fmla="*/ 0 w 261210"/>
                <a:gd name="connsiteY1" fmla="*/ 170716 h 341433"/>
                <a:gd name="connsiteX2" fmla="*/ 261210 w 261210"/>
                <a:gd name="connsiteY2" fmla="*/ -1 h 341433"/>
                <a:gd name="connsiteX3" fmla="*/ 261210 w 261210"/>
                <a:gd name="connsiteY3" fmla="*/ 341433 h 341433"/>
                <a:gd name="connsiteX0" fmla="*/ 250563 w 261210"/>
                <a:gd name="connsiteY0" fmla="*/ 328101 h 328101"/>
                <a:gd name="connsiteX1" fmla="*/ 0 w 261210"/>
                <a:gd name="connsiteY1" fmla="*/ 170717 h 328101"/>
                <a:gd name="connsiteX2" fmla="*/ 261210 w 261210"/>
                <a:gd name="connsiteY2" fmla="*/ 0 h 328101"/>
                <a:gd name="connsiteX3" fmla="*/ 250563 w 261210"/>
                <a:gd name="connsiteY3" fmla="*/ 328101 h 328101"/>
                <a:gd name="connsiteX0" fmla="*/ 250563 w 261210"/>
                <a:gd name="connsiteY0" fmla="*/ 328101 h 331919"/>
                <a:gd name="connsiteX1" fmla="*/ 0 w 261210"/>
                <a:gd name="connsiteY1" fmla="*/ 170717 h 331919"/>
                <a:gd name="connsiteX2" fmla="*/ 261210 w 261210"/>
                <a:gd name="connsiteY2" fmla="*/ 0 h 331919"/>
                <a:gd name="connsiteX3" fmla="*/ 250563 w 261210"/>
                <a:gd name="connsiteY3" fmla="*/ 328101 h 331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10" h="331919">
                  <a:moveTo>
                    <a:pt x="250563" y="328101"/>
                  </a:moveTo>
                  <a:cubicBezTo>
                    <a:pt x="43987" y="351306"/>
                    <a:pt x="0" y="265001"/>
                    <a:pt x="0" y="170717"/>
                  </a:cubicBezTo>
                  <a:cubicBezTo>
                    <a:pt x="0" y="76433"/>
                    <a:pt x="116948" y="0"/>
                    <a:pt x="261210" y="0"/>
                  </a:cubicBezTo>
                  <a:cubicBezTo>
                    <a:pt x="87070" y="85358"/>
                    <a:pt x="76423" y="242742"/>
                    <a:pt x="250563" y="328101"/>
                  </a:cubicBezTo>
                  <a:close/>
                </a:path>
              </a:pathLst>
            </a:custGeom>
            <a:solidFill>
              <a:srgbClr val="D73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00"/>
            </a:p>
          </p:txBody>
        </p:sp>
      </p:grpSp>
    </p:spTree>
    <p:extLst>
      <p:ext uri="{BB962C8B-B14F-4D97-AF65-F5344CB8AC3E}">
        <p14:creationId xmlns:p14="http://schemas.microsoft.com/office/powerpoint/2010/main" val="25037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54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rgbClr val="25042E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100000"/>
        </a:lnSpc>
        <a:spcBef>
          <a:spcPts val="1000"/>
        </a:spcBef>
        <a:buSzPct val="15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100000"/>
        </a:lnSpc>
        <a:spcBef>
          <a:spcPts val="500"/>
        </a:spcBef>
        <a:buSzPct val="13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100000"/>
        </a:lnSpc>
        <a:spcBef>
          <a:spcPts val="500"/>
        </a:spcBef>
        <a:buClr>
          <a:srgbClr val="D739F7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100000"/>
        </a:lnSpc>
        <a:spcBef>
          <a:spcPts val="500"/>
        </a:spcBef>
        <a:buClr>
          <a:srgbClr val="9CE33D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100000"/>
        </a:lnSpc>
        <a:spcBef>
          <a:spcPts val="500"/>
        </a:spcBef>
        <a:buClr>
          <a:srgbClr val="E9D4F8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03392"/>
      </p:ext>
    </p:extLst>
  </p:cSld>
  <p:clrMapOvr>
    <a:masterClrMapping/>
  </p:clrMapOvr>
</p:sld>
</file>

<file path=ppt/theme/theme1.xml><?xml version="1.0" encoding="utf-8"?>
<a:theme xmlns:a="http://schemas.openxmlformats.org/drawingml/2006/main" name="fuj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ji_43.potx" id="{ECE9E11A-A8A4-4E1C-BF36-A6A8489547EB}" vid="{637256D6-B406-4A1B-AB01-8FED485CBC5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fuji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3</cp:revision>
  <dcterms:created xsi:type="dcterms:W3CDTF">2015-05-07T07:00:42Z</dcterms:created>
  <dcterms:modified xsi:type="dcterms:W3CDTF">2015-05-07T07:20:02Z</dcterms:modified>
</cp:coreProperties>
</file>