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423"/>
    <a:srgbClr val="336600"/>
    <a:srgbClr val="52A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fld id="{06807C90-584C-4BC4-8F35-6315161DD20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14" name="グループ化 13"/>
          <p:cNvGrpSpPr/>
          <p:nvPr userDrawn="1"/>
        </p:nvGrpSpPr>
        <p:grpSpPr>
          <a:xfrm rot="1060540">
            <a:off x="7497430" y="2852878"/>
            <a:ext cx="212668" cy="623521"/>
            <a:chOff x="4000730" y="533400"/>
            <a:chExt cx="212668" cy="793750"/>
          </a:xfrm>
        </p:grpSpPr>
        <p:sp>
          <p:nvSpPr>
            <p:cNvPr id="12" name="パイ 11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パイ 12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グループ化 17"/>
          <p:cNvGrpSpPr/>
          <p:nvPr userDrawn="1"/>
        </p:nvGrpSpPr>
        <p:grpSpPr>
          <a:xfrm rot="20568425">
            <a:off x="7722336" y="387622"/>
            <a:ext cx="255405" cy="1220969"/>
            <a:chOff x="2559640" y="506594"/>
            <a:chExt cx="255405" cy="1220969"/>
          </a:xfrm>
        </p:grpSpPr>
        <p:sp>
          <p:nvSpPr>
            <p:cNvPr id="15" name="正方形/長方形 14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円/楕円 16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" name="グループ化 18"/>
          <p:cNvGrpSpPr/>
          <p:nvPr userDrawn="1"/>
        </p:nvGrpSpPr>
        <p:grpSpPr>
          <a:xfrm rot="20568425">
            <a:off x="8100521" y="1581189"/>
            <a:ext cx="255405" cy="1220969"/>
            <a:chOff x="2559640" y="506594"/>
            <a:chExt cx="255405" cy="1220969"/>
          </a:xfrm>
        </p:grpSpPr>
        <p:sp>
          <p:nvSpPr>
            <p:cNvPr id="20" name="正方形/長方形 19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円/楕円 20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円/楕円 21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" name="グループ化 22"/>
          <p:cNvGrpSpPr/>
          <p:nvPr userDrawn="1"/>
        </p:nvGrpSpPr>
        <p:grpSpPr>
          <a:xfrm rot="20568425">
            <a:off x="8475621" y="2765665"/>
            <a:ext cx="255405" cy="1220969"/>
            <a:chOff x="2559640" y="506594"/>
            <a:chExt cx="255405" cy="1220969"/>
          </a:xfrm>
        </p:grpSpPr>
        <p:sp>
          <p:nvSpPr>
            <p:cNvPr id="24" name="正方形/長方形 23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/楕円 24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/楕円 25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7" name="グループ化 36"/>
          <p:cNvGrpSpPr/>
          <p:nvPr userDrawn="1"/>
        </p:nvGrpSpPr>
        <p:grpSpPr>
          <a:xfrm rot="3205651">
            <a:off x="7179985" y="2606948"/>
            <a:ext cx="212668" cy="623521"/>
            <a:chOff x="4000730" y="533400"/>
            <a:chExt cx="212668" cy="793750"/>
          </a:xfrm>
        </p:grpSpPr>
        <p:sp>
          <p:nvSpPr>
            <p:cNvPr id="38" name="パイ 37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パイ 38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グループ化 39"/>
          <p:cNvGrpSpPr/>
          <p:nvPr userDrawn="1"/>
        </p:nvGrpSpPr>
        <p:grpSpPr>
          <a:xfrm rot="20523144">
            <a:off x="7896940" y="2870545"/>
            <a:ext cx="212668" cy="623521"/>
            <a:chOff x="4000730" y="533400"/>
            <a:chExt cx="212668" cy="793750"/>
          </a:xfrm>
        </p:grpSpPr>
        <p:sp>
          <p:nvSpPr>
            <p:cNvPr id="41" name="パイ 40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パイ 41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グループ化 42"/>
          <p:cNvGrpSpPr/>
          <p:nvPr userDrawn="1"/>
        </p:nvGrpSpPr>
        <p:grpSpPr>
          <a:xfrm rot="18185173">
            <a:off x="8433773" y="783746"/>
            <a:ext cx="212668" cy="623521"/>
            <a:chOff x="4000730" y="533400"/>
            <a:chExt cx="212668" cy="793750"/>
          </a:xfrm>
        </p:grpSpPr>
        <p:sp>
          <p:nvSpPr>
            <p:cNvPr id="44" name="パイ 43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パイ 44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グループ化 45"/>
          <p:cNvGrpSpPr/>
          <p:nvPr userDrawn="1"/>
        </p:nvGrpSpPr>
        <p:grpSpPr>
          <a:xfrm rot="17054762">
            <a:off x="8505639" y="452249"/>
            <a:ext cx="212668" cy="623521"/>
            <a:chOff x="4000730" y="533400"/>
            <a:chExt cx="212668" cy="793750"/>
          </a:xfrm>
        </p:grpSpPr>
        <p:sp>
          <p:nvSpPr>
            <p:cNvPr id="47" name="パイ 46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8" name="パイ 47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9" name="グループ化 48"/>
          <p:cNvGrpSpPr/>
          <p:nvPr userDrawn="1"/>
        </p:nvGrpSpPr>
        <p:grpSpPr>
          <a:xfrm rot="20414263">
            <a:off x="8146475" y="1000463"/>
            <a:ext cx="212668" cy="623521"/>
            <a:chOff x="4000730" y="533400"/>
            <a:chExt cx="212668" cy="793750"/>
          </a:xfrm>
        </p:grpSpPr>
        <p:sp>
          <p:nvSpPr>
            <p:cNvPr id="50" name="パイ 49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1" name="パイ 50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2" name="グループ化 51"/>
          <p:cNvGrpSpPr/>
          <p:nvPr userDrawn="1"/>
        </p:nvGrpSpPr>
        <p:grpSpPr>
          <a:xfrm rot="1060540">
            <a:off x="8290141" y="4199291"/>
            <a:ext cx="212668" cy="623521"/>
            <a:chOff x="4000730" y="533400"/>
            <a:chExt cx="212668" cy="793750"/>
          </a:xfrm>
        </p:grpSpPr>
        <p:sp>
          <p:nvSpPr>
            <p:cNvPr id="53" name="パイ 52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4" name="パイ 53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グループ化 54"/>
          <p:cNvGrpSpPr/>
          <p:nvPr userDrawn="1"/>
        </p:nvGrpSpPr>
        <p:grpSpPr>
          <a:xfrm rot="3712871">
            <a:off x="7974741" y="3886134"/>
            <a:ext cx="212668" cy="623521"/>
            <a:chOff x="4000730" y="533400"/>
            <a:chExt cx="212668" cy="793750"/>
          </a:xfrm>
        </p:grpSpPr>
        <p:sp>
          <p:nvSpPr>
            <p:cNvPr id="56" name="パイ 55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7" name="パイ 56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8" name="グループ化 57"/>
          <p:cNvGrpSpPr/>
          <p:nvPr userDrawn="1"/>
        </p:nvGrpSpPr>
        <p:grpSpPr>
          <a:xfrm rot="19909027">
            <a:off x="8694891" y="4126851"/>
            <a:ext cx="212668" cy="623521"/>
            <a:chOff x="4000730" y="533400"/>
            <a:chExt cx="212668" cy="793750"/>
          </a:xfrm>
        </p:grpSpPr>
        <p:sp>
          <p:nvSpPr>
            <p:cNvPr id="59" name="パイ 58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0" name="パイ 59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1" name="グループ化 60"/>
          <p:cNvGrpSpPr/>
          <p:nvPr userDrawn="1"/>
        </p:nvGrpSpPr>
        <p:grpSpPr>
          <a:xfrm rot="2234419" flipH="1">
            <a:off x="2380794" y="318919"/>
            <a:ext cx="229812" cy="995651"/>
            <a:chOff x="2559640" y="506594"/>
            <a:chExt cx="255405" cy="1220969"/>
          </a:xfrm>
        </p:grpSpPr>
        <p:sp>
          <p:nvSpPr>
            <p:cNvPr id="62" name="正方形/長方形 61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/楕円 62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円/楕円 63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5" name="グループ化 64"/>
          <p:cNvGrpSpPr/>
          <p:nvPr userDrawn="1"/>
        </p:nvGrpSpPr>
        <p:grpSpPr>
          <a:xfrm rot="2234419" flipH="1">
            <a:off x="1752269" y="1143750"/>
            <a:ext cx="229812" cy="995651"/>
            <a:chOff x="2559640" y="506594"/>
            <a:chExt cx="255405" cy="1220969"/>
          </a:xfrm>
        </p:grpSpPr>
        <p:sp>
          <p:nvSpPr>
            <p:cNvPr id="66" name="正方形/長方形 65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円/楕円 66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円/楕円 67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9" name="グループ化 68"/>
          <p:cNvGrpSpPr/>
          <p:nvPr userDrawn="1"/>
        </p:nvGrpSpPr>
        <p:grpSpPr>
          <a:xfrm rot="2234419" flipH="1">
            <a:off x="1117734" y="1966152"/>
            <a:ext cx="229812" cy="995651"/>
            <a:chOff x="2559640" y="506594"/>
            <a:chExt cx="255405" cy="1220969"/>
          </a:xfrm>
        </p:grpSpPr>
        <p:sp>
          <p:nvSpPr>
            <p:cNvPr id="70" name="正方形/長方形 69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円/楕円 70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円/楕円 71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3" name="グループ化 72"/>
          <p:cNvGrpSpPr/>
          <p:nvPr userDrawn="1"/>
        </p:nvGrpSpPr>
        <p:grpSpPr>
          <a:xfrm rot="2234419" flipH="1">
            <a:off x="501230" y="2787367"/>
            <a:ext cx="229812" cy="995651"/>
            <a:chOff x="2559640" y="506594"/>
            <a:chExt cx="255405" cy="1220969"/>
          </a:xfrm>
        </p:grpSpPr>
        <p:sp>
          <p:nvSpPr>
            <p:cNvPr id="74" name="正方形/長方形 73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円/楕円 74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円/楕円 75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7" name="グループ化 76"/>
          <p:cNvGrpSpPr/>
          <p:nvPr userDrawn="1"/>
        </p:nvGrpSpPr>
        <p:grpSpPr>
          <a:xfrm rot="2868572" flipH="1">
            <a:off x="418257" y="4663427"/>
            <a:ext cx="255405" cy="1220969"/>
            <a:chOff x="2559640" y="506594"/>
            <a:chExt cx="255405" cy="1220969"/>
          </a:xfrm>
        </p:grpSpPr>
        <p:sp>
          <p:nvSpPr>
            <p:cNvPr id="78" name="正方形/長方形 77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円/楕円 78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円/楕円 79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1" name="グループ化 80"/>
          <p:cNvGrpSpPr/>
          <p:nvPr userDrawn="1"/>
        </p:nvGrpSpPr>
        <p:grpSpPr>
          <a:xfrm rot="2868572" flipH="1">
            <a:off x="1348184" y="3809363"/>
            <a:ext cx="255405" cy="1220969"/>
            <a:chOff x="2559640" y="506594"/>
            <a:chExt cx="255405" cy="1220969"/>
          </a:xfrm>
        </p:grpSpPr>
        <p:sp>
          <p:nvSpPr>
            <p:cNvPr id="82" name="正方形/長方形 81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円/楕円 82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円/楕円 83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5" name="グループ化 84"/>
          <p:cNvGrpSpPr/>
          <p:nvPr userDrawn="1"/>
        </p:nvGrpSpPr>
        <p:grpSpPr>
          <a:xfrm rot="2868572" flipH="1">
            <a:off x="2304962" y="2951644"/>
            <a:ext cx="255405" cy="1220969"/>
            <a:chOff x="2559640" y="506594"/>
            <a:chExt cx="255405" cy="1220969"/>
          </a:xfrm>
        </p:grpSpPr>
        <p:sp>
          <p:nvSpPr>
            <p:cNvPr id="86" name="正方形/長方形 85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円/楕円 86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円/楕円 87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9" name="グループ化 88"/>
          <p:cNvGrpSpPr/>
          <p:nvPr userDrawn="1"/>
        </p:nvGrpSpPr>
        <p:grpSpPr>
          <a:xfrm rot="18852892" flipH="1">
            <a:off x="8175545" y="5647222"/>
            <a:ext cx="229812" cy="995651"/>
            <a:chOff x="2559640" y="506594"/>
            <a:chExt cx="255405" cy="1220969"/>
          </a:xfrm>
        </p:grpSpPr>
        <p:sp>
          <p:nvSpPr>
            <p:cNvPr id="90" name="正方形/長方形 89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1" name="円/楕円 90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2" name="円/楕円 91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9" name="グループ化 118"/>
          <p:cNvGrpSpPr/>
          <p:nvPr userDrawn="1"/>
        </p:nvGrpSpPr>
        <p:grpSpPr>
          <a:xfrm rot="18852892" flipH="1">
            <a:off x="7443487" y="4932521"/>
            <a:ext cx="229812" cy="995651"/>
            <a:chOff x="2559640" y="506594"/>
            <a:chExt cx="255405" cy="1220969"/>
          </a:xfrm>
        </p:grpSpPr>
        <p:sp>
          <p:nvSpPr>
            <p:cNvPr id="120" name="正方形/長方形 119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円/楕円 120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" name="円/楕円 121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3" name="グループ化 122"/>
          <p:cNvGrpSpPr/>
          <p:nvPr userDrawn="1"/>
        </p:nvGrpSpPr>
        <p:grpSpPr>
          <a:xfrm rot="18852892" flipH="1">
            <a:off x="6705840" y="4228743"/>
            <a:ext cx="229812" cy="995651"/>
            <a:chOff x="2559640" y="506594"/>
            <a:chExt cx="255405" cy="1220969"/>
          </a:xfrm>
        </p:grpSpPr>
        <p:sp>
          <p:nvSpPr>
            <p:cNvPr id="124" name="正方形/長方形 123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" name="円/楕円 124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" name="円/楕円 125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7" name="グループ化 126"/>
          <p:cNvGrpSpPr/>
          <p:nvPr userDrawn="1"/>
        </p:nvGrpSpPr>
        <p:grpSpPr>
          <a:xfrm rot="18852892" flipH="1">
            <a:off x="5969437" y="3507949"/>
            <a:ext cx="229812" cy="995651"/>
            <a:chOff x="2559640" y="506594"/>
            <a:chExt cx="255405" cy="1220969"/>
          </a:xfrm>
        </p:grpSpPr>
        <p:sp>
          <p:nvSpPr>
            <p:cNvPr id="128" name="正方形/長方形 127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" name="円/楕円 128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" name="円/楕円 129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1" name="グループ化 130"/>
          <p:cNvGrpSpPr/>
          <p:nvPr userDrawn="1"/>
        </p:nvGrpSpPr>
        <p:grpSpPr>
          <a:xfrm rot="19819761">
            <a:off x="714352" y="5727666"/>
            <a:ext cx="212668" cy="623521"/>
            <a:chOff x="4000730" y="533400"/>
            <a:chExt cx="212668" cy="793750"/>
          </a:xfrm>
        </p:grpSpPr>
        <p:sp>
          <p:nvSpPr>
            <p:cNvPr id="132" name="パイ 131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3" name="パイ 132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4" name="グループ化 133"/>
          <p:cNvGrpSpPr/>
          <p:nvPr userDrawn="1"/>
        </p:nvGrpSpPr>
        <p:grpSpPr>
          <a:xfrm rot="1024604">
            <a:off x="246456" y="5794094"/>
            <a:ext cx="212668" cy="623521"/>
            <a:chOff x="4000730" y="533400"/>
            <a:chExt cx="212668" cy="793750"/>
          </a:xfrm>
        </p:grpSpPr>
        <p:sp>
          <p:nvSpPr>
            <p:cNvPr id="135" name="パイ 134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6" name="パイ 135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7" name="グループ化 136"/>
          <p:cNvGrpSpPr/>
          <p:nvPr userDrawn="1"/>
        </p:nvGrpSpPr>
        <p:grpSpPr>
          <a:xfrm rot="17103459">
            <a:off x="925398" y="5313648"/>
            <a:ext cx="212668" cy="623521"/>
            <a:chOff x="4000730" y="533400"/>
            <a:chExt cx="212668" cy="793750"/>
          </a:xfrm>
        </p:grpSpPr>
        <p:sp>
          <p:nvSpPr>
            <p:cNvPr id="138" name="パイ 137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39" name="パイ 138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0" name="グループ化 139"/>
          <p:cNvGrpSpPr/>
          <p:nvPr userDrawn="1"/>
        </p:nvGrpSpPr>
        <p:grpSpPr>
          <a:xfrm rot="1175669">
            <a:off x="6811282" y="5461266"/>
            <a:ext cx="195758" cy="596144"/>
            <a:chOff x="4000730" y="533400"/>
            <a:chExt cx="212668" cy="793750"/>
          </a:xfrm>
        </p:grpSpPr>
        <p:sp>
          <p:nvSpPr>
            <p:cNvPr id="141" name="パイ 140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2" name="パイ 141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6" name="グループ化 145"/>
          <p:cNvGrpSpPr/>
          <p:nvPr userDrawn="1"/>
        </p:nvGrpSpPr>
        <p:grpSpPr>
          <a:xfrm rot="19963750">
            <a:off x="7202613" y="5485286"/>
            <a:ext cx="188228" cy="596144"/>
            <a:chOff x="4000730" y="533400"/>
            <a:chExt cx="212668" cy="793750"/>
          </a:xfrm>
        </p:grpSpPr>
        <p:sp>
          <p:nvSpPr>
            <p:cNvPr id="147" name="パイ 146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8" name="パイ 147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9" name="グループ化 148"/>
          <p:cNvGrpSpPr/>
          <p:nvPr userDrawn="1"/>
        </p:nvGrpSpPr>
        <p:grpSpPr>
          <a:xfrm rot="4144233">
            <a:off x="6495885" y="5127851"/>
            <a:ext cx="227472" cy="584454"/>
            <a:chOff x="4000730" y="533400"/>
            <a:chExt cx="212668" cy="793750"/>
          </a:xfrm>
        </p:grpSpPr>
        <p:sp>
          <p:nvSpPr>
            <p:cNvPr id="150" name="パイ 149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1" name="パイ 150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2" name="グループ化 151"/>
          <p:cNvGrpSpPr/>
          <p:nvPr userDrawn="1"/>
        </p:nvGrpSpPr>
        <p:grpSpPr>
          <a:xfrm rot="14389464">
            <a:off x="8509782" y="5266820"/>
            <a:ext cx="227472" cy="584454"/>
            <a:chOff x="4000730" y="533400"/>
            <a:chExt cx="212668" cy="793750"/>
          </a:xfrm>
        </p:grpSpPr>
        <p:sp>
          <p:nvSpPr>
            <p:cNvPr id="153" name="パイ 152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4" name="パイ 153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5" name="グループ化 154"/>
          <p:cNvGrpSpPr/>
          <p:nvPr userDrawn="1"/>
        </p:nvGrpSpPr>
        <p:grpSpPr>
          <a:xfrm rot="17345565">
            <a:off x="8621790" y="5710044"/>
            <a:ext cx="227472" cy="584454"/>
            <a:chOff x="4000730" y="533400"/>
            <a:chExt cx="212668" cy="793750"/>
          </a:xfrm>
        </p:grpSpPr>
        <p:sp>
          <p:nvSpPr>
            <p:cNvPr id="156" name="パイ 155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57" name="パイ 156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8" name="グループ化 157"/>
          <p:cNvGrpSpPr/>
          <p:nvPr userDrawn="1"/>
        </p:nvGrpSpPr>
        <p:grpSpPr>
          <a:xfrm rot="11529538">
            <a:off x="8124332" y="5050047"/>
            <a:ext cx="227472" cy="584454"/>
            <a:chOff x="4000730" y="533400"/>
            <a:chExt cx="212668" cy="793750"/>
          </a:xfrm>
        </p:grpSpPr>
        <p:sp>
          <p:nvSpPr>
            <p:cNvPr id="159" name="パイ 158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0" name="パイ 159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1" name="グループ化 160"/>
          <p:cNvGrpSpPr/>
          <p:nvPr userDrawn="1"/>
        </p:nvGrpSpPr>
        <p:grpSpPr>
          <a:xfrm rot="1175669">
            <a:off x="5357365" y="3932514"/>
            <a:ext cx="195758" cy="596144"/>
            <a:chOff x="4000730" y="533400"/>
            <a:chExt cx="212668" cy="793750"/>
          </a:xfrm>
        </p:grpSpPr>
        <p:sp>
          <p:nvSpPr>
            <p:cNvPr id="162" name="パイ 161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3" name="パイ 162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4" name="グループ化 163"/>
          <p:cNvGrpSpPr/>
          <p:nvPr userDrawn="1"/>
        </p:nvGrpSpPr>
        <p:grpSpPr>
          <a:xfrm rot="19963750">
            <a:off x="5748696" y="3956534"/>
            <a:ext cx="188228" cy="596144"/>
            <a:chOff x="4000730" y="533400"/>
            <a:chExt cx="212668" cy="793750"/>
          </a:xfrm>
        </p:grpSpPr>
        <p:sp>
          <p:nvSpPr>
            <p:cNvPr id="165" name="パイ 164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6" name="パイ 165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7" name="グループ化 166"/>
          <p:cNvGrpSpPr/>
          <p:nvPr userDrawn="1"/>
        </p:nvGrpSpPr>
        <p:grpSpPr>
          <a:xfrm rot="4144233">
            <a:off x="5041968" y="3599099"/>
            <a:ext cx="227472" cy="584454"/>
            <a:chOff x="4000730" y="533400"/>
            <a:chExt cx="212668" cy="793750"/>
          </a:xfrm>
        </p:grpSpPr>
        <p:sp>
          <p:nvSpPr>
            <p:cNvPr id="168" name="パイ 167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69" name="パイ 168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0" name="グループ化 169"/>
          <p:cNvGrpSpPr/>
          <p:nvPr userDrawn="1"/>
        </p:nvGrpSpPr>
        <p:grpSpPr>
          <a:xfrm rot="18667449">
            <a:off x="3179102" y="3344431"/>
            <a:ext cx="212668" cy="623521"/>
            <a:chOff x="4000730" y="533400"/>
            <a:chExt cx="212668" cy="793750"/>
          </a:xfrm>
        </p:grpSpPr>
        <p:sp>
          <p:nvSpPr>
            <p:cNvPr id="171" name="パイ 170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72" name="パイ 171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3" name="グループ化 172"/>
          <p:cNvGrpSpPr/>
          <p:nvPr userDrawn="1"/>
        </p:nvGrpSpPr>
        <p:grpSpPr>
          <a:xfrm rot="730731">
            <a:off x="2657032" y="3550117"/>
            <a:ext cx="212668" cy="623521"/>
            <a:chOff x="4000730" y="533400"/>
            <a:chExt cx="212668" cy="793750"/>
          </a:xfrm>
        </p:grpSpPr>
        <p:sp>
          <p:nvSpPr>
            <p:cNvPr id="174" name="パイ 173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75" name="パイ 174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6" name="グループ化 175"/>
          <p:cNvGrpSpPr/>
          <p:nvPr userDrawn="1"/>
        </p:nvGrpSpPr>
        <p:grpSpPr>
          <a:xfrm rot="15683035">
            <a:off x="3214823" y="2802353"/>
            <a:ext cx="212668" cy="623521"/>
            <a:chOff x="4000730" y="533400"/>
            <a:chExt cx="212668" cy="793750"/>
          </a:xfrm>
        </p:grpSpPr>
        <p:sp>
          <p:nvSpPr>
            <p:cNvPr id="177" name="パイ 176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78" name="パイ 177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8" name="グループ化 187"/>
          <p:cNvGrpSpPr/>
          <p:nvPr userDrawn="1"/>
        </p:nvGrpSpPr>
        <p:grpSpPr>
          <a:xfrm rot="17398988">
            <a:off x="2761425" y="1064554"/>
            <a:ext cx="227472" cy="584454"/>
            <a:chOff x="4000730" y="533400"/>
            <a:chExt cx="212668" cy="793750"/>
          </a:xfrm>
        </p:grpSpPr>
        <p:sp>
          <p:nvSpPr>
            <p:cNvPr id="189" name="パイ 188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90" name="パイ 189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1" name="グループ化 190"/>
          <p:cNvGrpSpPr/>
          <p:nvPr userDrawn="1"/>
        </p:nvGrpSpPr>
        <p:grpSpPr>
          <a:xfrm rot="393418">
            <a:off x="2353706" y="1344619"/>
            <a:ext cx="227472" cy="584454"/>
            <a:chOff x="4000730" y="533400"/>
            <a:chExt cx="212668" cy="793750"/>
          </a:xfrm>
        </p:grpSpPr>
        <p:sp>
          <p:nvSpPr>
            <p:cNvPr id="192" name="パイ 191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93" name="パイ 192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4" name="グループ化 193"/>
          <p:cNvGrpSpPr/>
          <p:nvPr userDrawn="1"/>
        </p:nvGrpSpPr>
        <p:grpSpPr>
          <a:xfrm rot="15778095">
            <a:off x="2878442" y="693343"/>
            <a:ext cx="227472" cy="584454"/>
            <a:chOff x="4000730" y="533400"/>
            <a:chExt cx="212668" cy="793750"/>
          </a:xfrm>
        </p:grpSpPr>
        <p:sp>
          <p:nvSpPr>
            <p:cNvPr id="195" name="パイ 194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96" name="パイ 195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7" name="グループ化 196"/>
          <p:cNvGrpSpPr/>
          <p:nvPr userDrawn="1"/>
        </p:nvGrpSpPr>
        <p:grpSpPr>
          <a:xfrm rot="6444178" flipH="1">
            <a:off x="382338" y="1850523"/>
            <a:ext cx="227472" cy="584454"/>
            <a:chOff x="4000730" y="533400"/>
            <a:chExt cx="212668" cy="793750"/>
          </a:xfrm>
        </p:grpSpPr>
        <p:sp>
          <p:nvSpPr>
            <p:cNvPr id="198" name="パイ 197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99" name="パイ 198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00" name="グループ化 199"/>
          <p:cNvGrpSpPr/>
          <p:nvPr userDrawn="1"/>
        </p:nvGrpSpPr>
        <p:grpSpPr>
          <a:xfrm rot="3769893" flipH="1">
            <a:off x="469774" y="2298452"/>
            <a:ext cx="227472" cy="584454"/>
            <a:chOff x="4000730" y="533400"/>
            <a:chExt cx="212668" cy="793750"/>
          </a:xfrm>
        </p:grpSpPr>
        <p:sp>
          <p:nvSpPr>
            <p:cNvPr id="201" name="パイ 200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2" name="パイ 201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03" name="グループ化 202"/>
          <p:cNvGrpSpPr/>
          <p:nvPr userDrawn="1"/>
        </p:nvGrpSpPr>
        <p:grpSpPr>
          <a:xfrm rot="8238837" flipH="1">
            <a:off x="605682" y="1519660"/>
            <a:ext cx="227472" cy="584454"/>
            <a:chOff x="4000730" y="533400"/>
            <a:chExt cx="212668" cy="793750"/>
          </a:xfrm>
        </p:grpSpPr>
        <p:sp>
          <p:nvSpPr>
            <p:cNvPr id="204" name="パイ 203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5" name="パイ 204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06" name="グループ化 205"/>
          <p:cNvGrpSpPr/>
          <p:nvPr userDrawn="1"/>
        </p:nvGrpSpPr>
        <p:grpSpPr>
          <a:xfrm rot="5660903">
            <a:off x="888904" y="3739980"/>
            <a:ext cx="212668" cy="684290"/>
            <a:chOff x="4000730" y="533400"/>
            <a:chExt cx="212668" cy="793750"/>
          </a:xfrm>
        </p:grpSpPr>
        <p:sp>
          <p:nvSpPr>
            <p:cNvPr id="207" name="パイ 206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8" name="パイ 207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09" name="グループ化 208"/>
          <p:cNvGrpSpPr/>
          <p:nvPr userDrawn="1"/>
        </p:nvGrpSpPr>
        <p:grpSpPr>
          <a:xfrm rot="7710009">
            <a:off x="1096540" y="3315876"/>
            <a:ext cx="212668" cy="623521"/>
            <a:chOff x="4000730" y="533400"/>
            <a:chExt cx="212668" cy="793750"/>
          </a:xfrm>
        </p:grpSpPr>
        <p:sp>
          <p:nvSpPr>
            <p:cNvPr id="210" name="パイ 209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11" name="パイ 210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2" name="グループ化 211"/>
          <p:cNvGrpSpPr/>
          <p:nvPr userDrawn="1"/>
        </p:nvGrpSpPr>
        <p:grpSpPr>
          <a:xfrm rot="10399296">
            <a:off x="1578912" y="3135907"/>
            <a:ext cx="212668" cy="623521"/>
            <a:chOff x="4000730" y="533400"/>
            <a:chExt cx="212668" cy="793750"/>
          </a:xfrm>
        </p:grpSpPr>
        <p:sp>
          <p:nvSpPr>
            <p:cNvPr id="213" name="パイ 212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14" name="パイ 213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4042" y="3885087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57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988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758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SzPct val="150000"/>
              <a:buFontTx/>
              <a:buBlip>
                <a:blip r:embed="rId2"/>
              </a:buBlip>
              <a:defRPr/>
            </a:lvl1pPr>
            <a:lvl2pPr marL="685800" indent="-228600">
              <a:buClr>
                <a:srgbClr val="026423"/>
              </a:buClr>
              <a:buFont typeface="Wingdings" panose="05000000000000000000" pitchFamily="2" charset="2"/>
              <a:buChar char="n"/>
              <a:defRPr/>
            </a:lvl2pPr>
            <a:lvl3pPr marL="1143000" indent="-228600">
              <a:buClr>
                <a:srgbClr val="026423"/>
              </a:buClr>
              <a:buFont typeface="Wingdings" panose="05000000000000000000" pitchFamily="2" charset="2"/>
              <a:buChar char="p"/>
              <a:defRPr/>
            </a:lvl3pPr>
            <a:lvl4pPr>
              <a:buClr>
                <a:srgbClr val="52A400"/>
              </a:buClr>
              <a:defRPr/>
            </a:lvl4pPr>
            <a:lvl5pPr>
              <a:buClr>
                <a:srgbClr val="026423"/>
              </a:buCl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62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313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6614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24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48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83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34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07C90-584C-4BC4-8F35-6315161DD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71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C9D98-A086-4354-9E3E-07B2FE0B0F6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06807C90-584C-4BC4-8F35-6315161DD20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7" name="グループ化 6"/>
          <p:cNvGrpSpPr/>
          <p:nvPr userDrawn="1"/>
        </p:nvGrpSpPr>
        <p:grpSpPr>
          <a:xfrm rot="1724165" flipH="1">
            <a:off x="630705" y="96791"/>
            <a:ext cx="146089" cy="578853"/>
            <a:chOff x="2559640" y="506594"/>
            <a:chExt cx="255405" cy="1220969"/>
          </a:xfrm>
        </p:grpSpPr>
        <p:sp>
          <p:nvSpPr>
            <p:cNvPr id="8" name="正方形/長方形 7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" name="グループ化 10"/>
          <p:cNvGrpSpPr/>
          <p:nvPr userDrawn="1"/>
        </p:nvGrpSpPr>
        <p:grpSpPr>
          <a:xfrm rot="1724165" flipH="1">
            <a:off x="335670" y="632988"/>
            <a:ext cx="146089" cy="578853"/>
            <a:chOff x="2559640" y="506594"/>
            <a:chExt cx="255405" cy="1220969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円/楕円 12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円/楕円 13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" name="グループ化 14"/>
          <p:cNvGrpSpPr/>
          <p:nvPr userDrawn="1"/>
        </p:nvGrpSpPr>
        <p:grpSpPr>
          <a:xfrm rot="18374973">
            <a:off x="1037210" y="252110"/>
            <a:ext cx="169736" cy="409070"/>
            <a:chOff x="4000730" y="533400"/>
            <a:chExt cx="212668" cy="793750"/>
          </a:xfrm>
        </p:grpSpPr>
        <p:sp>
          <p:nvSpPr>
            <p:cNvPr id="16" name="パイ 15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パイ 16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グループ化 17"/>
          <p:cNvGrpSpPr/>
          <p:nvPr userDrawn="1"/>
        </p:nvGrpSpPr>
        <p:grpSpPr>
          <a:xfrm rot="16882906">
            <a:off x="1189066" y="18645"/>
            <a:ext cx="169736" cy="409070"/>
            <a:chOff x="4000730" y="533400"/>
            <a:chExt cx="212668" cy="793750"/>
          </a:xfrm>
        </p:grpSpPr>
        <p:sp>
          <p:nvSpPr>
            <p:cNvPr id="19" name="パイ 18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パイ 19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グループ化 20"/>
          <p:cNvGrpSpPr/>
          <p:nvPr userDrawn="1"/>
        </p:nvGrpSpPr>
        <p:grpSpPr>
          <a:xfrm>
            <a:off x="762085" y="402198"/>
            <a:ext cx="169736" cy="409070"/>
            <a:chOff x="4000730" y="533400"/>
            <a:chExt cx="212668" cy="793750"/>
          </a:xfrm>
        </p:grpSpPr>
        <p:sp>
          <p:nvSpPr>
            <p:cNvPr id="22" name="パイ 21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パイ 22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グループ化 23"/>
          <p:cNvGrpSpPr/>
          <p:nvPr userDrawn="1"/>
        </p:nvGrpSpPr>
        <p:grpSpPr>
          <a:xfrm rot="18852892" flipH="1">
            <a:off x="8175545" y="5647222"/>
            <a:ext cx="229812" cy="995651"/>
            <a:chOff x="2559640" y="506594"/>
            <a:chExt cx="255405" cy="1220969"/>
          </a:xfrm>
        </p:grpSpPr>
        <p:sp>
          <p:nvSpPr>
            <p:cNvPr id="25" name="正方形/長方形 24"/>
            <p:cNvSpPr/>
            <p:nvPr userDrawn="1"/>
          </p:nvSpPr>
          <p:spPr>
            <a:xfrm>
              <a:off x="2580830" y="533400"/>
              <a:ext cx="213645" cy="1150121"/>
            </a:xfrm>
            <a:prstGeom prst="rect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/楕円 25"/>
            <p:cNvSpPr/>
            <p:nvPr userDrawn="1"/>
          </p:nvSpPr>
          <p:spPr>
            <a:xfrm>
              <a:off x="2562225" y="166635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2559640" y="506594"/>
              <a:ext cx="252820" cy="61209"/>
            </a:xfrm>
            <a:prstGeom prst="ellipse">
              <a:avLst/>
            </a:prstGeom>
            <a:solidFill>
              <a:srgbClr val="026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/>
          <p:cNvGrpSpPr/>
          <p:nvPr userDrawn="1"/>
        </p:nvGrpSpPr>
        <p:grpSpPr>
          <a:xfrm rot="14389464">
            <a:off x="8509782" y="5266820"/>
            <a:ext cx="227472" cy="584454"/>
            <a:chOff x="4000730" y="533400"/>
            <a:chExt cx="212668" cy="793750"/>
          </a:xfrm>
        </p:grpSpPr>
        <p:sp>
          <p:nvSpPr>
            <p:cNvPr id="29" name="パイ 28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パイ 29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グループ化 30"/>
          <p:cNvGrpSpPr/>
          <p:nvPr userDrawn="1"/>
        </p:nvGrpSpPr>
        <p:grpSpPr>
          <a:xfrm rot="17345565">
            <a:off x="8621790" y="5710044"/>
            <a:ext cx="227472" cy="584454"/>
            <a:chOff x="4000730" y="533400"/>
            <a:chExt cx="212668" cy="793750"/>
          </a:xfrm>
        </p:grpSpPr>
        <p:sp>
          <p:nvSpPr>
            <p:cNvPr id="32" name="パイ 31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3" name="パイ 32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グループ化 33"/>
          <p:cNvGrpSpPr/>
          <p:nvPr userDrawn="1"/>
        </p:nvGrpSpPr>
        <p:grpSpPr>
          <a:xfrm rot="11529538">
            <a:off x="8124332" y="5050047"/>
            <a:ext cx="227472" cy="584454"/>
            <a:chOff x="4000730" y="533400"/>
            <a:chExt cx="212668" cy="793750"/>
          </a:xfrm>
        </p:grpSpPr>
        <p:sp>
          <p:nvSpPr>
            <p:cNvPr id="35" name="パイ 34"/>
            <p:cNvSpPr/>
            <p:nvPr userDrawn="1"/>
          </p:nvSpPr>
          <p:spPr>
            <a:xfrm>
              <a:off x="4028439" y="533400"/>
              <a:ext cx="184959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6" name="パイ 35"/>
            <p:cNvSpPr/>
            <p:nvPr userDrawn="1"/>
          </p:nvSpPr>
          <p:spPr>
            <a:xfrm flipH="1">
              <a:off x="4000730" y="533400"/>
              <a:ext cx="212668" cy="793750"/>
            </a:xfrm>
            <a:prstGeom prst="pie">
              <a:avLst>
                <a:gd name="adj1" fmla="val 5357191"/>
                <a:gd name="adj2" fmla="val 16200000"/>
              </a:avLst>
            </a:prstGeom>
            <a:solidFill>
              <a:srgbClr val="52A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5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26423"/>
        </a:buClr>
        <a:buFont typeface="Wingdings" panose="05000000000000000000" pitchFamily="2" charset="2"/>
        <a:buChar char="n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26423"/>
        </a:buClr>
        <a:buFont typeface="Wingdings" panose="05000000000000000000" pitchFamily="2" charset="2"/>
        <a:buChar char="p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A400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26423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060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4" id="{86F99974-5D1F-4E85-968E-9D0071A77F42}" vid="{BAE60EB8-F331-4355-9A13-91834F5837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1</cp:revision>
  <dcterms:created xsi:type="dcterms:W3CDTF">2015-04-14T07:49:36Z</dcterms:created>
  <dcterms:modified xsi:type="dcterms:W3CDTF">2015-04-14T07:50:17Z</dcterms:modified>
</cp:coreProperties>
</file>