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CBFE"/>
    <a:srgbClr val="8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雲 6"/>
          <p:cNvSpPr/>
          <p:nvPr userDrawn="1"/>
        </p:nvSpPr>
        <p:spPr>
          <a:xfrm rot="10800000">
            <a:off x="7632700" y="5375275"/>
            <a:ext cx="1333500" cy="879476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雲 7"/>
          <p:cNvSpPr/>
          <p:nvPr userDrawn="1"/>
        </p:nvSpPr>
        <p:spPr>
          <a:xfrm rot="21445189">
            <a:off x="6565802" y="5997246"/>
            <a:ext cx="988919" cy="582134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雲 10"/>
          <p:cNvSpPr/>
          <p:nvPr userDrawn="1"/>
        </p:nvSpPr>
        <p:spPr>
          <a:xfrm rot="12471563">
            <a:off x="345232" y="4593119"/>
            <a:ext cx="880712" cy="571389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雲 11"/>
          <p:cNvSpPr/>
          <p:nvPr userDrawn="1"/>
        </p:nvSpPr>
        <p:spPr>
          <a:xfrm rot="12471563">
            <a:off x="940168" y="5409748"/>
            <a:ext cx="575679" cy="356503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 userDrawn="1"/>
        </p:nvGrpSpPr>
        <p:grpSpPr>
          <a:xfrm rot="19961494">
            <a:off x="5077133" y="3452866"/>
            <a:ext cx="3340608" cy="2827817"/>
            <a:chOff x="2686049" y="3922713"/>
            <a:chExt cx="2944293" cy="2616200"/>
          </a:xfrm>
        </p:grpSpPr>
        <p:sp>
          <p:nvSpPr>
            <p:cNvPr id="13" name="アーチ 12"/>
            <p:cNvSpPr/>
            <p:nvPr userDrawn="1"/>
          </p:nvSpPr>
          <p:spPr>
            <a:xfrm>
              <a:off x="2686049" y="3922713"/>
              <a:ext cx="2944293" cy="2616200"/>
            </a:xfrm>
            <a:prstGeom prst="blockArc">
              <a:avLst>
                <a:gd name="adj1" fmla="val 10800000"/>
                <a:gd name="adj2" fmla="val 88554"/>
                <a:gd name="adj3" fmla="val 10077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アーチ 13"/>
            <p:cNvSpPr/>
            <p:nvPr userDrawn="1"/>
          </p:nvSpPr>
          <p:spPr>
            <a:xfrm>
              <a:off x="2876549" y="4113213"/>
              <a:ext cx="2571751" cy="2281238"/>
            </a:xfrm>
            <a:prstGeom prst="blockArc">
              <a:avLst>
                <a:gd name="adj1" fmla="val 10800000"/>
                <a:gd name="adj2" fmla="val 88554"/>
                <a:gd name="adj3" fmla="val 10077"/>
              </a:avLst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アーチ 14"/>
            <p:cNvSpPr/>
            <p:nvPr userDrawn="1"/>
          </p:nvSpPr>
          <p:spPr>
            <a:xfrm>
              <a:off x="3028949" y="4265613"/>
              <a:ext cx="2228851" cy="1989139"/>
            </a:xfrm>
            <a:prstGeom prst="blockArc">
              <a:avLst>
                <a:gd name="adj1" fmla="val 10800000"/>
                <a:gd name="adj2" fmla="val 88554"/>
                <a:gd name="adj3" fmla="val 10077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アーチ 15"/>
            <p:cNvSpPr/>
            <p:nvPr userDrawn="1"/>
          </p:nvSpPr>
          <p:spPr>
            <a:xfrm>
              <a:off x="3181349" y="4418013"/>
              <a:ext cx="1949451" cy="1754187"/>
            </a:xfrm>
            <a:prstGeom prst="blockArc">
              <a:avLst>
                <a:gd name="adj1" fmla="val 10800000"/>
                <a:gd name="adj2" fmla="val 88554"/>
                <a:gd name="adj3" fmla="val 10077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雲 9"/>
          <p:cNvSpPr/>
          <p:nvPr userDrawn="1"/>
        </p:nvSpPr>
        <p:spPr>
          <a:xfrm>
            <a:off x="4762500" y="5245100"/>
            <a:ext cx="1339850" cy="863600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雲 8"/>
          <p:cNvSpPr/>
          <p:nvPr userDrawn="1"/>
        </p:nvSpPr>
        <p:spPr>
          <a:xfrm rot="21231994">
            <a:off x="7573207" y="4166351"/>
            <a:ext cx="1077838" cy="766463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雲 17"/>
          <p:cNvSpPr/>
          <p:nvPr userDrawn="1"/>
        </p:nvSpPr>
        <p:spPr>
          <a:xfrm rot="11039547" flipH="1">
            <a:off x="7231615" y="371670"/>
            <a:ext cx="880712" cy="571389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雲 18"/>
          <p:cNvSpPr/>
          <p:nvPr userDrawn="1"/>
        </p:nvSpPr>
        <p:spPr>
          <a:xfrm rot="11657469" flipH="1">
            <a:off x="8131351" y="1061299"/>
            <a:ext cx="575679" cy="356503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雲 19"/>
          <p:cNvSpPr/>
          <p:nvPr userDrawn="1"/>
        </p:nvSpPr>
        <p:spPr>
          <a:xfrm rot="10499330" flipH="1">
            <a:off x="6499395" y="621084"/>
            <a:ext cx="575679" cy="356503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630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91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4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105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6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44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495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35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382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77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B9BE-B5AD-4E4E-8C9D-CED4DC66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16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36716"/>
            <a:ext cx="7886700" cy="4540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53FA9-BCBF-44A4-A61C-A660BFC63CF3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AC92B9BE-B5AD-4E4E-8C9D-CED4DC66FA4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太陽 6"/>
          <p:cNvSpPr/>
          <p:nvPr userDrawn="1"/>
        </p:nvSpPr>
        <p:spPr>
          <a:xfrm>
            <a:off x="114300" y="165099"/>
            <a:ext cx="1346200" cy="1292229"/>
          </a:xfrm>
          <a:prstGeom prst="su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雲 7"/>
          <p:cNvSpPr/>
          <p:nvPr userDrawn="1"/>
        </p:nvSpPr>
        <p:spPr>
          <a:xfrm rot="10800000">
            <a:off x="8039100" y="5778500"/>
            <a:ext cx="952500" cy="450851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雲 8"/>
          <p:cNvSpPr/>
          <p:nvPr userDrawn="1"/>
        </p:nvSpPr>
        <p:spPr>
          <a:xfrm rot="21445189">
            <a:off x="6946970" y="6226121"/>
            <a:ext cx="813817" cy="450851"/>
          </a:xfrm>
          <a:prstGeom prst="cloud">
            <a:avLst/>
          </a:prstGeom>
          <a:solidFill>
            <a:srgbClr val="A0CB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3750" y="238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5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0CBFE"/>
        </a:buClr>
        <a:buFont typeface="メイリオ" panose="020B0604030504040204" pitchFamily="50" charset="-128"/>
        <a:buChar char="☁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C000"/>
        </a:buClr>
        <a:buFont typeface="メイリオ" panose="020B0604030504040204" pitchFamily="50" charset="-128"/>
        <a:buChar char="☀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BFE"/>
        </a:buClr>
        <a:buFont typeface="Wingdings" panose="05000000000000000000" pitchFamily="2" charset="2"/>
        <a:buChar char="l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C000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BFE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1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3" id="{94E29F5B-5AB1-48D9-B1CD-0E0BDC26316E}" vid="{41BD55E0-15A3-4B4D-96AF-87F21BFBB9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1</cp:revision>
  <dcterms:created xsi:type="dcterms:W3CDTF">2015-04-14T07:46:50Z</dcterms:created>
  <dcterms:modified xsi:type="dcterms:W3CDTF">2015-04-14T07:47:53Z</dcterms:modified>
</cp:coreProperties>
</file>