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1C18"/>
    <a:srgbClr val="F9DF1F"/>
    <a:srgbClr val="F94C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2" d="100"/>
          <a:sy n="62" d="100"/>
        </p:scale>
        <p:origin x="165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0EC4B-4ACE-46EC-8255-080DFE0D5494}" type="datetimeFigureOut">
              <a:rPr kumimoji="1" lang="ja-JP" altLang="en-US" smtClean="0"/>
              <a:t>2014/7/15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AB0A6-E34D-41C2-9946-69BCE575715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grpSp>
        <p:nvGrpSpPr>
          <p:cNvPr id="56" name="グループ化 55"/>
          <p:cNvGrpSpPr/>
          <p:nvPr userDrawn="1"/>
        </p:nvGrpSpPr>
        <p:grpSpPr>
          <a:xfrm rot="20450601">
            <a:off x="6851349" y="2356424"/>
            <a:ext cx="1460500" cy="1511300"/>
            <a:chOff x="1630615" y="4719792"/>
            <a:chExt cx="1460500" cy="1511300"/>
          </a:xfrm>
        </p:grpSpPr>
        <p:sp>
          <p:nvSpPr>
            <p:cNvPr id="9" name="アーチ 8"/>
            <p:cNvSpPr/>
            <p:nvPr userDrawn="1"/>
          </p:nvSpPr>
          <p:spPr>
            <a:xfrm rot="10951815">
              <a:off x="1630615" y="4719792"/>
              <a:ext cx="1460500" cy="1511300"/>
            </a:xfrm>
            <a:prstGeom prst="blockArc">
              <a:avLst>
                <a:gd name="adj1" fmla="val 10643918"/>
                <a:gd name="adj2" fmla="val 21385444"/>
                <a:gd name="adj3" fmla="val 11724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grpSp>
          <p:nvGrpSpPr>
            <p:cNvPr id="36" name="グループ化 35"/>
            <p:cNvGrpSpPr/>
            <p:nvPr userDrawn="1"/>
          </p:nvGrpSpPr>
          <p:grpSpPr>
            <a:xfrm>
              <a:off x="1776229" y="4845424"/>
              <a:ext cx="1193800" cy="1241300"/>
              <a:chOff x="1701800" y="4481248"/>
              <a:chExt cx="1193800" cy="1224778"/>
            </a:xfrm>
          </p:grpSpPr>
          <p:sp>
            <p:nvSpPr>
              <p:cNvPr id="7" name="パイ 6"/>
              <p:cNvSpPr/>
              <p:nvPr userDrawn="1"/>
            </p:nvSpPr>
            <p:spPr>
              <a:xfrm>
                <a:off x="1701800" y="4481248"/>
                <a:ext cx="1193800" cy="1224778"/>
              </a:xfrm>
              <a:prstGeom prst="pie">
                <a:avLst>
                  <a:gd name="adj1" fmla="val 36379"/>
                  <a:gd name="adj2" fmla="val 10690321"/>
                </a:avLst>
              </a:prstGeom>
              <a:solidFill>
                <a:srgbClr val="F94C0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1" name="グループ化 10"/>
              <p:cNvGrpSpPr/>
              <p:nvPr userDrawn="1"/>
            </p:nvGrpSpPr>
            <p:grpSpPr>
              <a:xfrm rot="900000">
                <a:off x="2194884" y="5325332"/>
                <a:ext cx="48908" cy="115030"/>
                <a:chOff x="4583017" y="484742"/>
                <a:chExt cx="231354" cy="617170"/>
              </a:xfrm>
              <a:solidFill>
                <a:srgbClr val="2E1C18"/>
              </a:solidFill>
            </p:grpSpPr>
            <p:sp>
              <p:nvSpPr>
                <p:cNvPr id="12" name="二等辺三角形 11"/>
                <p:cNvSpPr/>
                <p:nvPr userDrawn="1"/>
              </p:nvSpPr>
              <p:spPr>
                <a:xfrm>
                  <a:off x="4583017" y="484742"/>
                  <a:ext cx="231354" cy="453471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" name="円/楕円 12"/>
                <p:cNvSpPr/>
                <p:nvPr userDrawn="1"/>
              </p:nvSpPr>
              <p:spPr>
                <a:xfrm>
                  <a:off x="4583017" y="826491"/>
                  <a:ext cx="231354" cy="27542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5" name="グループ化 14"/>
              <p:cNvGrpSpPr/>
              <p:nvPr userDrawn="1"/>
            </p:nvGrpSpPr>
            <p:grpSpPr>
              <a:xfrm rot="2700000">
                <a:off x="1989888" y="5200285"/>
                <a:ext cx="48908" cy="115030"/>
                <a:chOff x="4583017" y="484742"/>
                <a:chExt cx="231354" cy="617170"/>
              </a:xfrm>
              <a:solidFill>
                <a:srgbClr val="2E1C18"/>
              </a:solidFill>
            </p:grpSpPr>
            <p:sp>
              <p:nvSpPr>
                <p:cNvPr id="16" name="二等辺三角形 15"/>
                <p:cNvSpPr/>
                <p:nvPr userDrawn="1"/>
              </p:nvSpPr>
              <p:spPr>
                <a:xfrm>
                  <a:off x="4583017" y="484742"/>
                  <a:ext cx="231354" cy="453471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7" name="円/楕円 16"/>
                <p:cNvSpPr/>
                <p:nvPr userDrawn="1"/>
              </p:nvSpPr>
              <p:spPr>
                <a:xfrm>
                  <a:off x="4583017" y="826491"/>
                  <a:ext cx="231354" cy="27542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8" name="グループ化 17"/>
              <p:cNvGrpSpPr/>
              <p:nvPr userDrawn="1"/>
            </p:nvGrpSpPr>
            <p:grpSpPr>
              <a:xfrm rot="18900000" flipH="1">
                <a:off x="2629339" y="5182949"/>
                <a:ext cx="48908" cy="115030"/>
                <a:chOff x="4583017" y="484742"/>
                <a:chExt cx="231354" cy="617170"/>
              </a:xfrm>
              <a:solidFill>
                <a:srgbClr val="2E1C18"/>
              </a:solidFill>
            </p:grpSpPr>
            <p:sp>
              <p:nvSpPr>
                <p:cNvPr id="19" name="二等辺三角形 18"/>
                <p:cNvSpPr/>
                <p:nvPr userDrawn="1"/>
              </p:nvSpPr>
              <p:spPr>
                <a:xfrm>
                  <a:off x="4583017" y="484742"/>
                  <a:ext cx="231354" cy="453471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0" name="円/楕円 19"/>
                <p:cNvSpPr/>
                <p:nvPr userDrawn="1"/>
              </p:nvSpPr>
              <p:spPr>
                <a:xfrm>
                  <a:off x="4583017" y="826491"/>
                  <a:ext cx="231354" cy="27542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1" name="グループ化 20"/>
              <p:cNvGrpSpPr/>
              <p:nvPr userDrawn="1"/>
            </p:nvGrpSpPr>
            <p:grpSpPr>
              <a:xfrm rot="20700000" flipH="1">
                <a:off x="2458769" y="5325333"/>
                <a:ext cx="48908" cy="115030"/>
                <a:chOff x="4583017" y="484742"/>
                <a:chExt cx="231354" cy="617170"/>
              </a:xfrm>
              <a:solidFill>
                <a:srgbClr val="2E1C18"/>
              </a:solidFill>
            </p:grpSpPr>
            <p:sp>
              <p:nvSpPr>
                <p:cNvPr id="22" name="二等辺三角形 21"/>
                <p:cNvSpPr/>
                <p:nvPr userDrawn="1"/>
              </p:nvSpPr>
              <p:spPr>
                <a:xfrm>
                  <a:off x="4583017" y="484742"/>
                  <a:ext cx="231354" cy="453471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" name="円/楕円 22"/>
                <p:cNvSpPr/>
                <p:nvPr userDrawn="1"/>
              </p:nvSpPr>
              <p:spPr>
                <a:xfrm>
                  <a:off x="4583017" y="826491"/>
                  <a:ext cx="231354" cy="27542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grpSp>
        <p:nvGrpSpPr>
          <p:cNvPr id="57" name="グループ化 56"/>
          <p:cNvGrpSpPr/>
          <p:nvPr userDrawn="1"/>
        </p:nvGrpSpPr>
        <p:grpSpPr>
          <a:xfrm rot="20523361">
            <a:off x="5829348" y="3905558"/>
            <a:ext cx="1460500" cy="1511300"/>
            <a:chOff x="3287312" y="4333349"/>
            <a:chExt cx="1460500" cy="1511300"/>
          </a:xfrm>
        </p:grpSpPr>
        <p:sp>
          <p:nvSpPr>
            <p:cNvPr id="37" name="アーチ 36"/>
            <p:cNvSpPr/>
            <p:nvPr userDrawn="1"/>
          </p:nvSpPr>
          <p:spPr>
            <a:xfrm rot="10951815">
              <a:off x="3287312" y="4333349"/>
              <a:ext cx="1460500" cy="1511300"/>
            </a:xfrm>
            <a:prstGeom prst="blockArc">
              <a:avLst>
                <a:gd name="adj1" fmla="val 10643918"/>
                <a:gd name="adj2" fmla="val 21385444"/>
                <a:gd name="adj3" fmla="val 11724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grpSp>
          <p:nvGrpSpPr>
            <p:cNvPr id="38" name="グループ化 37"/>
            <p:cNvGrpSpPr/>
            <p:nvPr userDrawn="1"/>
          </p:nvGrpSpPr>
          <p:grpSpPr>
            <a:xfrm>
              <a:off x="3433615" y="4495800"/>
              <a:ext cx="1193800" cy="1181100"/>
              <a:chOff x="3433615" y="4495800"/>
              <a:chExt cx="1193800" cy="1181100"/>
            </a:xfrm>
          </p:grpSpPr>
          <p:sp>
            <p:nvSpPr>
              <p:cNvPr id="14" name="パイ 13"/>
              <p:cNvSpPr/>
              <p:nvPr userDrawn="1"/>
            </p:nvSpPr>
            <p:spPr>
              <a:xfrm>
                <a:off x="3433615" y="4495800"/>
                <a:ext cx="1193800" cy="1181100"/>
              </a:xfrm>
              <a:prstGeom prst="pie">
                <a:avLst>
                  <a:gd name="adj1" fmla="val 0"/>
                  <a:gd name="adj2" fmla="val 10736109"/>
                </a:avLst>
              </a:prstGeom>
              <a:solidFill>
                <a:srgbClr val="F9DF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4" name="グループ化 23"/>
              <p:cNvGrpSpPr/>
              <p:nvPr userDrawn="1"/>
            </p:nvGrpSpPr>
            <p:grpSpPr>
              <a:xfrm rot="900000">
                <a:off x="3917171" y="5325333"/>
                <a:ext cx="48908" cy="115030"/>
                <a:chOff x="4583017" y="484742"/>
                <a:chExt cx="231354" cy="617170"/>
              </a:xfrm>
              <a:solidFill>
                <a:srgbClr val="2E1C18"/>
              </a:solidFill>
            </p:grpSpPr>
            <p:sp>
              <p:nvSpPr>
                <p:cNvPr id="25" name="二等辺三角形 24"/>
                <p:cNvSpPr/>
                <p:nvPr userDrawn="1"/>
              </p:nvSpPr>
              <p:spPr>
                <a:xfrm>
                  <a:off x="4583017" y="484742"/>
                  <a:ext cx="231354" cy="453471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6" name="円/楕円 25"/>
                <p:cNvSpPr/>
                <p:nvPr userDrawn="1"/>
              </p:nvSpPr>
              <p:spPr>
                <a:xfrm>
                  <a:off x="4583017" y="826491"/>
                  <a:ext cx="231354" cy="27542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7" name="グループ化 26"/>
              <p:cNvGrpSpPr/>
              <p:nvPr userDrawn="1"/>
            </p:nvGrpSpPr>
            <p:grpSpPr>
              <a:xfrm rot="2700000">
                <a:off x="3712175" y="5200286"/>
                <a:ext cx="48908" cy="115030"/>
                <a:chOff x="4583017" y="484742"/>
                <a:chExt cx="231354" cy="617170"/>
              </a:xfrm>
              <a:solidFill>
                <a:srgbClr val="2E1C18"/>
              </a:solidFill>
            </p:grpSpPr>
            <p:sp>
              <p:nvSpPr>
                <p:cNvPr id="28" name="二等辺三角形 27"/>
                <p:cNvSpPr/>
                <p:nvPr userDrawn="1"/>
              </p:nvSpPr>
              <p:spPr>
                <a:xfrm>
                  <a:off x="4583017" y="484742"/>
                  <a:ext cx="231354" cy="453471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" name="円/楕円 28"/>
                <p:cNvSpPr/>
                <p:nvPr userDrawn="1"/>
              </p:nvSpPr>
              <p:spPr>
                <a:xfrm>
                  <a:off x="4583017" y="826491"/>
                  <a:ext cx="231354" cy="27542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0" name="グループ化 29"/>
              <p:cNvGrpSpPr/>
              <p:nvPr userDrawn="1"/>
            </p:nvGrpSpPr>
            <p:grpSpPr>
              <a:xfrm rot="18900000" flipH="1">
                <a:off x="4351626" y="5182950"/>
                <a:ext cx="48908" cy="115030"/>
                <a:chOff x="4583017" y="484742"/>
                <a:chExt cx="231354" cy="617170"/>
              </a:xfrm>
              <a:solidFill>
                <a:srgbClr val="2E1C18"/>
              </a:solidFill>
            </p:grpSpPr>
            <p:sp>
              <p:nvSpPr>
                <p:cNvPr id="31" name="二等辺三角形 30"/>
                <p:cNvSpPr/>
                <p:nvPr userDrawn="1"/>
              </p:nvSpPr>
              <p:spPr>
                <a:xfrm>
                  <a:off x="4583017" y="484742"/>
                  <a:ext cx="231354" cy="453471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2" name="円/楕円 31"/>
                <p:cNvSpPr/>
                <p:nvPr userDrawn="1"/>
              </p:nvSpPr>
              <p:spPr>
                <a:xfrm>
                  <a:off x="4583017" y="826491"/>
                  <a:ext cx="231354" cy="27542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3" name="グループ化 32"/>
              <p:cNvGrpSpPr/>
              <p:nvPr userDrawn="1"/>
            </p:nvGrpSpPr>
            <p:grpSpPr>
              <a:xfrm rot="20700000" flipH="1">
                <a:off x="4181056" y="5325334"/>
                <a:ext cx="48908" cy="115030"/>
                <a:chOff x="4583017" y="484742"/>
                <a:chExt cx="231354" cy="617170"/>
              </a:xfrm>
              <a:solidFill>
                <a:srgbClr val="2E1C18"/>
              </a:solidFill>
            </p:grpSpPr>
            <p:sp>
              <p:nvSpPr>
                <p:cNvPr id="34" name="二等辺三角形 33"/>
                <p:cNvSpPr/>
                <p:nvPr userDrawn="1"/>
              </p:nvSpPr>
              <p:spPr>
                <a:xfrm>
                  <a:off x="4583017" y="484742"/>
                  <a:ext cx="231354" cy="453471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5" name="円/楕円 34"/>
                <p:cNvSpPr/>
                <p:nvPr userDrawn="1"/>
              </p:nvSpPr>
              <p:spPr>
                <a:xfrm>
                  <a:off x="4583017" y="826491"/>
                  <a:ext cx="231354" cy="27542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grpSp>
        <p:nvGrpSpPr>
          <p:cNvPr id="58" name="グループ化 57"/>
          <p:cNvGrpSpPr/>
          <p:nvPr userDrawn="1"/>
        </p:nvGrpSpPr>
        <p:grpSpPr>
          <a:xfrm rot="21257853">
            <a:off x="1446471" y="4321056"/>
            <a:ext cx="1205029" cy="1296037"/>
            <a:chOff x="5474811" y="4576857"/>
            <a:chExt cx="1205029" cy="1296037"/>
          </a:xfrm>
        </p:grpSpPr>
        <p:sp>
          <p:nvSpPr>
            <p:cNvPr id="54" name="パイ 53"/>
            <p:cNvSpPr/>
            <p:nvPr userDrawn="1"/>
          </p:nvSpPr>
          <p:spPr>
            <a:xfrm rot="3441058">
              <a:off x="5476428" y="4677477"/>
              <a:ext cx="1193800" cy="1197033"/>
            </a:xfrm>
            <a:prstGeom prst="pie">
              <a:avLst>
                <a:gd name="adj1" fmla="val 21354205"/>
                <a:gd name="adj2" fmla="val 4017165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1" name="パイ 40"/>
            <p:cNvSpPr/>
            <p:nvPr userDrawn="1"/>
          </p:nvSpPr>
          <p:spPr>
            <a:xfrm rot="3132182">
              <a:off x="5484424" y="4575240"/>
              <a:ext cx="1193800" cy="1197033"/>
            </a:xfrm>
            <a:prstGeom prst="pie">
              <a:avLst>
                <a:gd name="adj1" fmla="val 447411"/>
                <a:gd name="adj2" fmla="val 4017165"/>
              </a:avLst>
            </a:prstGeom>
            <a:solidFill>
              <a:srgbClr val="F94C0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grpSp>
          <p:nvGrpSpPr>
            <p:cNvPr id="42" name="グループ化 41"/>
            <p:cNvGrpSpPr/>
            <p:nvPr userDrawn="1"/>
          </p:nvGrpSpPr>
          <p:grpSpPr>
            <a:xfrm rot="900000">
              <a:off x="5986339" y="5478398"/>
              <a:ext cx="48908" cy="116582"/>
              <a:chOff x="4583017" y="484742"/>
              <a:chExt cx="231354" cy="617170"/>
            </a:xfrm>
            <a:solidFill>
              <a:srgbClr val="2E1C18"/>
            </a:solidFill>
          </p:grpSpPr>
          <p:sp>
            <p:nvSpPr>
              <p:cNvPr id="52" name="二等辺三角形 51"/>
              <p:cNvSpPr/>
              <p:nvPr userDrawn="1"/>
            </p:nvSpPr>
            <p:spPr>
              <a:xfrm>
                <a:off x="4583017" y="484742"/>
                <a:ext cx="231354" cy="45347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" name="円/楕円 52"/>
              <p:cNvSpPr/>
              <p:nvPr userDrawn="1"/>
            </p:nvSpPr>
            <p:spPr>
              <a:xfrm>
                <a:off x="4583017" y="826491"/>
                <a:ext cx="231354" cy="2754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5" name="グループ化 44"/>
            <p:cNvGrpSpPr/>
            <p:nvPr userDrawn="1"/>
          </p:nvGrpSpPr>
          <p:grpSpPr>
            <a:xfrm rot="20700000" flipH="1">
              <a:off x="6144400" y="5473419"/>
              <a:ext cx="48908" cy="116582"/>
              <a:chOff x="4583017" y="484742"/>
              <a:chExt cx="231354" cy="617170"/>
            </a:xfrm>
            <a:solidFill>
              <a:srgbClr val="2E1C18"/>
            </a:solidFill>
          </p:grpSpPr>
          <p:sp>
            <p:nvSpPr>
              <p:cNvPr id="46" name="二等辺三角形 45"/>
              <p:cNvSpPr/>
              <p:nvPr userDrawn="1"/>
            </p:nvSpPr>
            <p:spPr>
              <a:xfrm>
                <a:off x="4583017" y="484742"/>
                <a:ext cx="231354" cy="45347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円/楕円 46"/>
              <p:cNvSpPr/>
              <p:nvPr userDrawn="1"/>
            </p:nvSpPr>
            <p:spPr>
              <a:xfrm>
                <a:off x="4583017" y="826491"/>
                <a:ext cx="231354" cy="2754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59" name="グループ化 58"/>
          <p:cNvGrpSpPr/>
          <p:nvPr userDrawn="1"/>
        </p:nvGrpSpPr>
        <p:grpSpPr>
          <a:xfrm>
            <a:off x="528523" y="3459173"/>
            <a:ext cx="996690" cy="1296036"/>
            <a:chOff x="5474812" y="4576857"/>
            <a:chExt cx="1205028" cy="1296036"/>
          </a:xfrm>
        </p:grpSpPr>
        <p:sp>
          <p:nvSpPr>
            <p:cNvPr id="60" name="パイ 59"/>
            <p:cNvSpPr/>
            <p:nvPr userDrawn="1"/>
          </p:nvSpPr>
          <p:spPr>
            <a:xfrm rot="3490257">
              <a:off x="5476428" y="4677477"/>
              <a:ext cx="1193800" cy="1197032"/>
            </a:xfrm>
            <a:prstGeom prst="pie">
              <a:avLst>
                <a:gd name="adj1" fmla="val 21354205"/>
                <a:gd name="adj2" fmla="val 4017165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61" name="パイ 60"/>
            <p:cNvSpPr/>
            <p:nvPr userDrawn="1"/>
          </p:nvSpPr>
          <p:spPr>
            <a:xfrm rot="3132182">
              <a:off x="5484424" y="4575240"/>
              <a:ext cx="1193800" cy="1197033"/>
            </a:xfrm>
            <a:prstGeom prst="pie">
              <a:avLst>
                <a:gd name="adj1" fmla="val 447411"/>
                <a:gd name="adj2" fmla="val 4017165"/>
              </a:avLst>
            </a:prstGeom>
            <a:solidFill>
              <a:srgbClr val="F94C0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grpSp>
          <p:nvGrpSpPr>
            <p:cNvPr id="62" name="グループ化 61"/>
            <p:cNvGrpSpPr/>
            <p:nvPr userDrawn="1"/>
          </p:nvGrpSpPr>
          <p:grpSpPr>
            <a:xfrm rot="900000">
              <a:off x="5986339" y="5478398"/>
              <a:ext cx="48908" cy="116582"/>
              <a:chOff x="4583017" y="484742"/>
              <a:chExt cx="231354" cy="617170"/>
            </a:xfrm>
            <a:solidFill>
              <a:srgbClr val="2E1C18"/>
            </a:solidFill>
          </p:grpSpPr>
          <p:sp>
            <p:nvSpPr>
              <p:cNvPr id="66" name="二等辺三角形 65"/>
              <p:cNvSpPr/>
              <p:nvPr userDrawn="1"/>
            </p:nvSpPr>
            <p:spPr>
              <a:xfrm>
                <a:off x="4583017" y="484742"/>
                <a:ext cx="231354" cy="45347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7" name="円/楕円 66"/>
              <p:cNvSpPr/>
              <p:nvPr userDrawn="1"/>
            </p:nvSpPr>
            <p:spPr>
              <a:xfrm>
                <a:off x="4583017" y="826491"/>
                <a:ext cx="231354" cy="2754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63" name="グループ化 62"/>
            <p:cNvGrpSpPr/>
            <p:nvPr userDrawn="1"/>
          </p:nvGrpSpPr>
          <p:grpSpPr>
            <a:xfrm rot="20700000" flipH="1">
              <a:off x="6144400" y="5473419"/>
              <a:ext cx="48908" cy="116582"/>
              <a:chOff x="4583017" y="484742"/>
              <a:chExt cx="231354" cy="617170"/>
            </a:xfrm>
            <a:solidFill>
              <a:srgbClr val="2E1C18"/>
            </a:solidFill>
          </p:grpSpPr>
          <p:sp>
            <p:nvSpPr>
              <p:cNvPr id="64" name="二等辺三角形 63"/>
              <p:cNvSpPr/>
              <p:nvPr userDrawn="1"/>
            </p:nvSpPr>
            <p:spPr>
              <a:xfrm>
                <a:off x="4583017" y="484742"/>
                <a:ext cx="231354" cy="45347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5" name="円/楕円 64"/>
              <p:cNvSpPr/>
              <p:nvPr userDrawn="1"/>
            </p:nvSpPr>
            <p:spPr>
              <a:xfrm>
                <a:off x="4583017" y="826491"/>
                <a:ext cx="231354" cy="2754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68" name="グループ化 67"/>
          <p:cNvGrpSpPr/>
          <p:nvPr userDrawn="1"/>
        </p:nvGrpSpPr>
        <p:grpSpPr>
          <a:xfrm rot="20903684">
            <a:off x="1443639" y="2712393"/>
            <a:ext cx="1460500" cy="1664285"/>
            <a:chOff x="1630615" y="4719792"/>
            <a:chExt cx="1460500" cy="1511300"/>
          </a:xfrm>
        </p:grpSpPr>
        <p:sp>
          <p:nvSpPr>
            <p:cNvPr id="69" name="アーチ 68"/>
            <p:cNvSpPr/>
            <p:nvPr userDrawn="1"/>
          </p:nvSpPr>
          <p:spPr>
            <a:xfrm rot="10951815">
              <a:off x="1630615" y="4719792"/>
              <a:ext cx="1460500" cy="1511300"/>
            </a:xfrm>
            <a:prstGeom prst="blockArc">
              <a:avLst>
                <a:gd name="adj1" fmla="val 10643918"/>
                <a:gd name="adj2" fmla="val 21385444"/>
                <a:gd name="adj3" fmla="val 11724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grpSp>
          <p:nvGrpSpPr>
            <p:cNvPr id="70" name="グループ化 69"/>
            <p:cNvGrpSpPr/>
            <p:nvPr userDrawn="1"/>
          </p:nvGrpSpPr>
          <p:grpSpPr>
            <a:xfrm>
              <a:off x="1776229" y="4845424"/>
              <a:ext cx="1193800" cy="1241300"/>
              <a:chOff x="1701800" y="4481248"/>
              <a:chExt cx="1193800" cy="1224778"/>
            </a:xfrm>
          </p:grpSpPr>
          <p:sp>
            <p:nvSpPr>
              <p:cNvPr id="71" name="パイ 70"/>
              <p:cNvSpPr/>
              <p:nvPr userDrawn="1"/>
            </p:nvSpPr>
            <p:spPr>
              <a:xfrm>
                <a:off x="1701800" y="4481248"/>
                <a:ext cx="1193800" cy="1224778"/>
              </a:xfrm>
              <a:prstGeom prst="pie">
                <a:avLst>
                  <a:gd name="adj1" fmla="val 36379"/>
                  <a:gd name="adj2" fmla="val 10690321"/>
                </a:avLst>
              </a:prstGeom>
              <a:solidFill>
                <a:srgbClr val="F94C0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72" name="グループ化 71"/>
              <p:cNvGrpSpPr/>
              <p:nvPr userDrawn="1"/>
            </p:nvGrpSpPr>
            <p:grpSpPr>
              <a:xfrm rot="900000">
                <a:off x="2194884" y="5325332"/>
                <a:ext cx="48908" cy="115030"/>
                <a:chOff x="4583017" y="484742"/>
                <a:chExt cx="231354" cy="617170"/>
              </a:xfrm>
              <a:solidFill>
                <a:srgbClr val="2E1C18"/>
              </a:solidFill>
            </p:grpSpPr>
            <p:sp>
              <p:nvSpPr>
                <p:cNvPr id="82" name="二等辺三角形 81"/>
                <p:cNvSpPr/>
                <p:nvPr userDrawn="1"/>
              </p:nvSpPr>
              <p:spPr>
                <a:xfrm>
                  <a:off x="4583017" y="484742"/>
                  <a:ext cx="231354" cy="453471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3" name="円/楕円 82"/>
                <p:cNvSpPr/>
                <p:nvPr userDrawn="1"/>
              </p:nvSpPr>
              <p:spPr>
                <a:xfrm>
                  <a:off x="4583017" y="826491"/>
                  <a:ext cx="231354" cy="27542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73" name="グループ化 72"/>
              <p:cNvGrpSpPr/>
              <p:nvPr userDrawn="1"/>
            </p:nvGrpSpPr>
            <p:grpSpPr>
              <a:xfrm rot="2700000">
                <a:off x="1989888" y="5200285"/>
                <a:ext cx="48908" cy="115030"/>
                <a:chOff x="4583017" y="484742"/>
                <a:chExt cx="231354" cy="617170"/>
              </a:xfrm>
              <a:solidFill>
                <a:srgbClr val="2E1C18"/>
              </a:solidFill>
            </p:grpSpPr>
            <p:sp>
              <p:nvSpPr>
                <p:cNvPr id="80" name="二等辺三角形 79"/>
                <p:cNvSpPr/>
                <p:nvPr userDrawn="1"/>
              </p:nvSpPr>
              <p:spPr>
                <a:xfrm>
                  <a:off x="4583017" y="484742"/>
                  <a:ext cx="231354" cy="453471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1" name="円/楕円 80"/>
                <p:cNvSpPr/>
                <p:nvPr userDrawn="1"/>
              </p:nvSpPr>
              <p:spPr>
                <a:xfrm>
                  <a:off x="4583017" y="826491"/>
                  <a:ext cx="231354" cy="27542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74" name="グループ化 73"/>
              <p:cNvGrpSpPr/>
              <p:nvPr userDrawn="1"/>
            </p:nvGrpSpPr>
            <p:grpSpPr>
              <a:xfrm rot="18900000" flipH="1">
                <a:off x="2629339" y="5182949"/>
                <a:ext cx="48908" cy="115030"/>
                <a:chOff x="4583017" y="484742"/>
                <a:chExt cx="231354" cy="617170"/>
              </a:xfrm>
              <a:solidFill>
                <a:srgbClr val="2E1C18"/>
              </a:solidFill>
            </p:grpSpPr>
            <p:sp>
              <p:nvSpPr>
                <p:cNvPr id="78" name="二等辺三角形 77"/>
                <p:cNvSpPr/>
                <p:nvPr userDrawn="1"/>
              </p:nvSpPr>
              <p:spPr>
                <a:xfrm>
                  <a:off x="4583017" y="484742"/>
                  <a:ext cx="231354" cy="453471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9" name="円/楕円 78"/>
                <p:cNvSpPr/>
                <p:nvPr userDrawn="1"/>
              </p:nvSpPr>
              <p:spPr>
                <a:xfrm>
                  <a:off x="4583017" y="826491"/>
                  <a:ext cx="231354" cy="27542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75" name="グループ化 74"/>
              <p:cNvGrpSpPr/>
              <p:nvPr userDrawn="1"/>
            </p:nvGrpSpPr>
            <p:grpSpPr>
              <a:xfrm rot="20700000" flipH="1">
                <a:off x="2458769" y="5325333"/>
                <a:ext cx="48908" cy="115030"/>
                <a:chOff x="4583017" y="484742"/>
                <a:chExt cx="231354" cy="617170"/>
              </a:xfrm>
              <a:solidFill>
                <a:srgbClr val="2E1C18"/>
              </a:solidFill>
            </p:grpSpPr>
            <p:sp>
              <p:nvSpPr>
                <p:cNvPr id="76" name="二等辺三角形 75"/>
                <p:cNvSpPr/>
                <p:nvPr userDrawn="1"/>
              </p:nvSpPr>
              <p:spPr>
                <a:xfrm>
                  <a:off x="4583017" y="484742"/>
                  <a:ext cx="231354" cy="453471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7" name="円/楕円 76"/>
                <p:cNvSpPr/>
                <p:nvPr userDrawn="1"/>
              </p:nvSpPr>
              <p:spPr>
                <a:xfrm>
                  <a:off x="4583017" y="826491"/>
                  <a:ext cx="231354" cy="27542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grpSp>
        <p:nvGrpSpPr>
          <p:cNvPr id="84" name="グループ化 83"/>
          <p:cNvGrpSpPr/>
          <p:nvPr userDrawn="1"/>
        </p:nvGrpSpPr>
        <p:grpSpPr>
          <a:xfrm rot="20192172">
            <a:off x="1734624" y="247583"/>
            <a:ext cx="1460500" cy="1511300"/>
            <a:chOff x="3287312" y="4333349"/>
            <a:chExt cx="1460500" cy="1511300"/>
          </a:xfrm>
        </p:grpSpPr>
        <p:sp>
          <p:nvSpPr>
            <p:cNvPr id="85" name="アーチ 84"/>
            <p:cNvSpPr/>
            <p:nvPr userDrawn="1"/>
          </p:nvSpPr>
          <p:spPr>
            <a:xfrm rot="10951815">
              <a:off x="3287312" y="4333349"/>
              <a:ext cx="1460500" cy="1511300"/>
            </a:xfrm>
            <a:prstGeom prst="blockArc">
              <a:avLst>
                <a:gd name="adj1" fmla="val 10643918"/>
                <a:gd name="adj2" fmla="val 21385444"/>
                <a:gd name="adj3" fmla="val 11724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grpSp>
          <p:nvGrpSpPr>
            <p:cNvPr id="86" name="グループ化 85"/>
            <p:cNvGrpSpPr/>
            <p:nvPr userDrawn="1"/>
          </p:nvGrpSpPr>
          <p:grpSpPr>
            <a:xfrm>
              <a:off x="3433615" y="4495800"/>
              <a:ext cx="1193800" cy="1181100"/>
              <a:chOff x="3433615" y="4495800"/>
              <a:chExt cx="1193800" cy="1181100"/>
            </a:xfrm>
          </p:grpSpPr>
          <p:sp>
            <p:nvSpPr>
              <p:cNvPr id="87" name="パイ 86"/>
              <p:cNvSpPr/>
              <p:nvPr userDrawn="1"/>
            </p:nvSpPr>
            <p:spPr>
              <a:xfrm>
                <a:off x="3433615" y="4495800"/>
                <a:ext cx="1193800" cy="1181100"/>
              </a:xfrm>
              <a:prstGeom prst="pie">
                <a:avLst>
                  <a:gd name="adj1" fmla="val 0"/>
                  <a:gd name="adj2" fmla="val 10736109"/>
                </a:avLst>
              </a:prstGeom>
              <a:solidFill>
                <a:srgbClr val="F9DF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88" name="グループ化 87"/>
              <p:cNvGrpSpPr/>
              <p:nvPr userDrawn="1"/>
            </p:nvGrpSpPr>
            <p:grpSpPr>
              <a:xfrm rot="900000">
                <a:off x="3917171" y="5325333"/>
                <a:ext cx="48908" cy="115030"/>
                <a:chOff x="4583017" y="484742"/>
                <a:chExt cx="231354" cy="617170"/>
              </a:xfrm>
              <a:solidFill>
                <a:srgbClr val="2E1C18"/>
              </a:solidFill>
            </p:grpSpPr>
            <p:sp>
              <p:nvSpPr>
                <p:cNvPr id="98" name="二等辺三角形 97"/>
                <p:cNvSpPr/>
                <p:nvPr userDrawn="1"/>
              </p:nvSpPr>
              <p:spPr>
                <a:xfrm>
                  <a:off x="4583017" y="484742"/>
                  <a:ext cx="231354" cy="453471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9" name="円/楕円 98"/>
                <p:cNvSpPr/>
                <p:nvPr userDrawn="1"/>
              </p:nvSpPr>
              <p:spPr>
                <a:xfrm>
                  <a:off x="4583017" y="826491"/>
                  <a:ext cx="231354" cy="27542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89" name="グループ化 88"/>
              <p:cNvGrpSpPr/>
              <p:nvPr userDrawn="1"/>
            </p:nvGrpSpPr>
            <p:grpSpPr>
              <a:xfrm rot="2700000">
                <a:off x="3712175" y="5200286"/>
                <a:ext cx="48908" cy="115030"/>
                <a:chOff x="4583017" y="484742"/>
                <a:chExt cx="231354" cy="617170"/>
              </a:xfrm>
              <a:solidFill>
                <a:srgbClr val="2E1C18"/>
              </a:solidFill>
            </p:grpSpPr>
            <p:sp>
              <p:nvSpPr>
                <p:cNvPr id="96" name="二等辺三角形 95"/>
                <p:cNvSpPr/>
                <p:nvPr userDrawn="1"/>
              </p:nvSpPr>
              <p:spPr>
                <a:xfrm>
                  <a:off x="4583017" y="484742"/>
                  <a:ext cx="231354" cy="453471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7" name="円/楕円 96"/>
                <p:cNvSpPr/>
                <p:nvPr userDrawn="1"/>
              </p:nvSpPr>
              <p:spPr>
                <a:xfrm>
                  <a:off x="4583017" y="826491"/>
                  <a:ext cx="231354" cy="27542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90" name="グループ化 89"/>
              <p:cNvGrpSpPr/>
              <p:nvPr userDrawn="1"/>
            </p:nvGrpSpPr>
            <p:grpSpPr>
              <a:xfrm rot="18900000" flipH="1">
                <a:off x="4351626" y="5182950"/>
                <a:ext cx="48908" cy="115030"/>
                <a:chOff x="4583017" y="484742"/>
                <a:chExt cx="231354" cy="617170"/>
              </a:xfrm>
              <a:solidFill>
                <a:srgbClr val="2E1C18"/>
              </a:solidFill>
            </p:grpSpPr>
            <p:sp>
              <p:nvSpPr>
                <p:cNvPr id="94" name="二等辺三角形 93"/>
                <p:cNvSpPr/>
                <p:nvPr userDrawn="1"/>
              </p:nvSpPr>
              <p:spPr>
                <a:xfrm>
                  <a:off x="4583017" y="484742"/>
                  <a:ext cx="231354" cy="453471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5" name="円/楕円 94"/>
                <p:cNvSpPr/>
                <p:nvPr userDrawn="1"/>
              </p:nvSpPr>
              <p:spPr>
                <a:xfrm>
                  <a:off x="4583017" y="826491"/>
                  <a:ext cx="231354" cy="27542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91" name="グループ化 90"/>
              <p:cNvGrpSpPr/>
              <p:nvPr userDrawn="1"/>
            </p:nvGrpSpPr>
            <p:grpSpPr>
              <a:xfrm rot="20700000" flipH="1">
                <a:off x="4181056" y="5325334"/>
                <a:ext cx="48908" cy="115030"/>
                <a:chOff x="4583017" y="484742"/>
                <a:chExt cx="231354" cy="617170"/>
              </a:xfrm>
              <a:solidFill>
                <a:srgbClr val="2E1C18"/>
              </a:solidFill>
            </p:grpSpPr>
            <p:sp>
              <p:nvSpPr>
                <p:cNvPr id="92" name="二等辺三角形 91"/>
                <p:cNvSpPr/>
                <p:nvPr userDrawn="1"/>
              </p:nvSpPr>
              <p:spPr>
                <a:xfrm>
                  <a:off x="4583017" y="484742"/>
                  <a:ext cx="231354" cy="453471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3" name="円/楕円 92"/>
                <p:cNvSpPr/>
                <p:nvPr userDrawn="1"/>
              </p:nvSpPr>
              <p:spPr>
                <a:xfrm>
                  <a:off x="4583017" y="826491"/>
                  <a:ext cx="231354" cy="27542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grpSp>
        <p:nvGrpSpPr>
          <p:cNvPr id="100" name="グループ化 99"/>
          <p:cNvGrpSpPr/>
          <p:nvPr userDrawn="1"/>
        </p:nvGrpSpPr>
        <p:grpSpPr>
          <a:xfrm rot="21257853">
            <a:off x="7548057" y="883105"/>
            <a:ext cx="1205029" cy="1296037"/>
            <a:chOff x="5474811" y="4576857"/>
            <a:chExt cx="1205029" cy="1296037"/>
          </a:xfrm>
        </p:grpSpPr>
        <p:sp>
          <p:nvSpPr>
            <p:cNvPr id="101" name="パイ 100"/>
            <p:cNvSpPr/>
            <p:nvPr userDrawn="1"/>
          </p:nvSpPr>
          <p:spPr>
            <a:xfrm rot="3441058">
              <a:off x="5476428" y="4677477"/>
              <a:ext cx="1193800" cy="1197033"/>
            </a:xfrm>
            <a:prstGeom prst="pie">
              <a:avLst>
                <a:gd name="adj1" fmla="val 21354205"/>
                <a:gd name="adj2" fmla="val 4017165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02" name="パイ 101"/>
            <p:cNvSpPr/>
            <p:nvPr userDrawn="1"/>
          </p:nvSpPr>
          <p:spPr>
            <a:xfrm rot="3132182">
              <a:off x="5484424" y="4575240"/>
              <a:ext cx="1193800" cy="1197033"/>
            </a:xfrm>
            <a:prstGeom prst="pie">
              <a:avLst>
                <a:gd name="adj1" fmla="val 447411"/>
                <a:gd name="adj2" fmla="val 4017165"/>
              </a:avLst>
            </a:prstGeom>
            <a:solidFill>
              <a:srgbClr val="F94C0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grpSp>
          <p:nvGrpSpPr>
            <p:cNvPr id="103" name="グループ化 102"/>
            <p:cNvGrpSpPr/>
            <p:nvPr userDrawn="1"/>
          </p:nvGrpSpPr>
          <p:grpSpPr>
            <a:xfrm rot="900000">
              <a:off x="5986339" y="5478398"/>
              <a:ext cx="48908" cy="116582"/>
              <a:chOff x="4583017" y="484742"/>
              <a:chExt cx="231354" cy="617170"/>
            </a:xfrm>
            <a:solidFill>
              <a:srgbClr val="2E1C18"/>
            </a:solidFill>
          </p:grpSpPr>
          <p:sp>
            <p:nvSpPr>
              <p:cNvPr id="107" name="二等辺三角形 106"/>
              <p:cNvSpPr/>
              <p:nvPr userDrawn="1"/>
            </p:nvSpPr>
            <p:spPr>
              <a:xfrm>
                <a:off x="4583017" y="484742"/>
                <a:ext cx="231354" cy="45347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8" name="円/楕円 107"/>
              <p:cNvSpPr/>
              <p:nvPr userDrawn="1"/>
            </p:nvSpPr>
            <p:spPr>
              <a:xfrm>
                <a:off x="4583017" y="826491"/>
                <a:ext cx="231354" cy="2754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04" name="グループ化 103"/>
            <p:cNvGrpSpPr/>
            <p:nvPr userDrawn="1"/>
          </p:nvGrpSpPr>
          <p:grpSpPr>
            <a:xfrm rot="20700000" flipH="1">
              <a:off x="6144400" y="5473419"/>
              <a:ext cx="48908" cy="116582"/>
              <a:chOff x="4583017" y="484742"/>
              <a:chExt cx="231354" cy="617170"/>
            </a:xfrm>
            <a:solidFill>
              <a:srgbClr val="2E1C18"/>
            </a:solidFill>
          </p:grpSpPr>
          <p:sp>
            <p:nvSpPr>
              <p:cNvPr id="105" name="二等辺三角形 104"/>
              <p:cNvSpPr/>
              <p:nvPr userDrawn="1"/>
            </p:nvSpPr>
            <p:spPr>
              <a:xfrm>
                <a:off x="4583017" y="484742"/>
                <a:ext cx="231354" cy="45347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6" name="円/楕円 105"/>
              <p:cNvSpPr/>
              <p:nvPr userDrawn="1"/>
            </p:nvSpPr>
            <p:spPr>
              <a:xfrm>
                <a:off x="4583017" y="826491"/>
                <a:ext cx="231354" cy="2754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dirty="0" smtClean="0"/>
              <a:t>マスター サブタイトルの書式設定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497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0EC4B-4ACE-46EC-8255-080DFE0D5494}" type="datetimeFigureOut">
              <a:rPr kumimoji="1" lang="ja-JP" altLang="en-US" smtClean="0"/>
              <a:t>2014/7/15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AB0A6-E34D-41C2-9946-69BCE5757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0825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0EC4B-4ACE-46EC-8255-080DFE0D5494}" type="datetimeFigureOut">
              <a:rPr kumimoji="1" lang="ja-JP" altLang="en-US" smtClean="0"/>
              <a:t>2014/7/15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AB0A6-E34D-41C2-9946-69BCE5757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448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0EC4B-4ACE-46EC-8255-080DFE0D5494}" type="datetimeFigureOut">
              <a:rPr kumimoji="1" lang="ja-JP" altLang="en-US" smtClean="0"/>
              <a:t>2014/7/15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AB0A6-E34D-41C2-9946-69BCE5757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4468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0EC4B-4ACE-46EC-8255-080DFE0D5494}" type="datetimeFigureOut">
              <a:rPr kumimoji="1" lang="ja-JP" altLang="en-US" smtClean="0"/>
              <a:t>2014/7/15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AB0A6-E34D-41C2-9946-69BCE5757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037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0EC4B-4ACE-46EC-8255-080DFE0D5494}" type="datetimeFigureOut">
              <a:rPr kumimoji="1" lang="ja-JP" altLang="en-US" smtClean="0"/>
              <a:t>2014/7/15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AB0A6-E34D-41C2-9946-69BCE5757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98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0EC4B-4ACE-46EC-8255-080DFE0D5494}" type="datetimeFigureOut">
              <a:rPr kumimoji="1" lang="ja-JP" altLang="en-US" smtClean="0"/>
              <a:t>2014/7/15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AB0A6-E34D-41C2-9946-69BCE5757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212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0EC4B-4ACE-46EC-8255-080DFE0D5494}" type="datetimeFigureOut">
              <a:rPr kumimoji="1" lang="ja-JP" altLang="en-US" smtClean="0"/>
              <a:t>2014/7/15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AB0A6-E34D-41C2-9946-69BCE5757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095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0EC4B-4ACE-46EC-8255-080DFE0D5494}" type="datetimeFigureOut">
              <a:rPr kumimoji="1" lang="ja-JP" altLang="en-US" smtClean="0"/>
              <a:t>2014/7/15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AB0A6-E34D-41C2-9946-69BCE5757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221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0EC4B-4ACE-46EC-8255-080DFE0D5494}" type="datetimeFigureOut">
              <a:rPr kumimoji="1" lang="ja-JP" altLang="en-US" smtClean="0"/>
              <a:t>2014/7/15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AB0A6-E34D-41C2-9946-69BCE5757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807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0EC4B-4ACE-46EC-8255-080DFE0D5494}" type="datetimeFigureOut">
              <a:rPr kumimoji="1" lang="ja-JP" altLang="en-US" smtClean="0"/>
              <a:t>2014/7/15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AB0A6-E34D-41C2-9946-69BCE5757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22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689077"/>
            <a:ext cx="7886700" cy="44878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0EC4B-4ACE-46EC-8255-080DFE0D5494}" type="datetimeFigureOut">
              <a:rPr kumimoji="1" lang="ja-JP" altLang="en-US" smtClean="0"/>
              <a:t>2014/7/15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450AB0A6-E34D-41C2-9946-69BCE575715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grpSp>
        <p:nvGrpSpPr>
          <p:cNvPr id="7" name="グループ化 6"/>
          <p:cNvGrpSpPr/>
          <p:nvPr userDrawn="1"/>
        </p:nvGrpSpPr>
        <p:grpSpPr>
          <a:xfrm rot="19743178">
            <a:off x="98311" y="-101619"/>
            <a:ext cx="1460500" cy="1511300"/>
            <a:chOff x="1630615" y="4719792"/>
            <a:chExt cx="1460500" cy="1511300"/>
          </a:xfrm>
        </p:grpSpPr>
        <p:sp>
          <p:nvSpPr>
            <p:cNvPr id="8" name="アーチ 7"/>
            <p:cNvSpPr/>
            <p:nvPr userDrawn="1"/>
          </p:nvSpPr>
          <p:spPr>
            <a:xfrm rot="10951815">
              <a:off x="1630615" y="4719792"/>
              <a:ext cx="1460500" cy="1511300"/>
            </a:xfrm>
            <a:prstGeom prst="blockArc">
              <a:avLst>
                <a:gd name="adj1" fmla="val 10643918"/>
                <a:gd name="adj2" fmla="val 21385444"/>
                <a:gd name="adj3" fmla="val 11724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grpSp>
          <p:nvGrpSpPr>
            <p:cNvPr id="9" name="グループ化 8"/>
            <p:cNvGrpSpPr/>
            <p:nvPr userDrawn="1"/>
          </p:nvGrpSpPr>
          <p:grpSpPr>
            <a:xfrm>
              <a:off x="1776229" y="4845424"/>
              <a:ext cx="1193800" cy="1241300"/>
              <a:chOff x="1701800" y="4481248"/>
              <a:chExt cx="1193800" cy="1224778"/>
            </a:xfrm>
          </p:grpSpPr>
          <p:sp>
            <p:nvSpPr>
              <p:cNvPr id="10" name="パイ 9"/>
              <p:cNvSpPr/>
              <p:nvPr userDrawn="1"/>
            </p:nvSpPr>
            <p:spPr>
              <a:xfrm>
                <a:off x="1701800" y="4481248"/>
                <a:ext cx="1193800" cy="1224778"/>
              </a:xfrm>
              <a:prstGeom prst="pie">
                <a:avLst>
                  <a:gd name="adj1" fmla="val 36379"/>
                  <a:gd name="adj2" fmla="val 10690321"/>
                </a:avLst>
              </a:prstGeom>
              <a:solidFill>
                <a:srgbClr val="F94C0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1" name="グループ化 10"/>
              <p:cNvGrpSpPr/>
              <p:nvPr userDrawn="1"/>
            </p:nvGrpSpPr>
            <p:grpSpPr>
              <a:xfrm rot="900000">
                <a:off x="2194884" y="5325332"/>
                <a:ext cx="48908" cy="115030"/>
                <a:chOff x="4583017" y="484742"/>
                <a:chExt cx="231354" cy="617170"/>
              </a:xfrm>
              <a:solidFill>
                <a:srgbClr val="2E1C18"/>
              </a:solidFill>
            </p:grpSpPr>
            <p:sp>
              <p:nvSpPr>
                <p:cNvPr id="21" name="二等辺三角形 20"/>
                <p:cNvSpPr/>
                <p:nvPr userDrawn="1"/>
              </p:nvSpPr>
              <p:spPr>
                <a:xfrm>
                  <a:off x="4583017" y="484742"/>
                  <a:ext cx="231354" cy="453471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2" name="円/楕円 21"/>
                <p:cNvSpPr/>
                <p:nvPr userDrawn="1"/>
              </p:nvSpPr>
              <p:spPr>
                <a:xfrm>
                  <a:off x="4583017" y="826491"/>
                  <a:ext cx="231354" cy="27542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2" name="グループ化 11"/>
              <p:cNvGrpSpPr/>
              <p:nvPr userDrawn="1"/>
            </p:nvGrpSpPr>
            <p:grpSpPr>
              <a:xfrm rot="2700000">
                <a:off x="1989888" y="5200285"/>
                <a:ext cx="48908" cy="115030"/>
                <a:chOff x="4583017" y="484742"/>
                <a:chExt cx="231354" cy="617170"/>
              </a:xfrm>
              <a:solidFill>
                <a:srgbClr val="2E1C18"/>
              </a:solidFill>
            </p:grpSpPr>
            <p:sp>
              <p:nvSpPr>
                <p:cNvPr id="19" name="二等辺三角形 18"/>
                <p:cNvSpPr/>
                <p:nvPr userDrawn="1"/>
              </p:nvSpPr>
              <p:spPr>
                <a:xfrm>
                  <a:off x="4583017" y="484742"/>
                  <a:ext cx="231354" cy="453471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0" name="円/楕円 19"/>
                <p:cNvSpPr/>
                <p:nvPr userDrawn="1"/>
              </p:nvSpPr>
              <p:spPr>
                <a:xfrm>
                  <a:off x="4583017" y="826491"/>
                  <a:ext cx="231354" cy="27542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3" name="グループ化 12"/>
              <p:cNvGrpSpPr/>
              <p:nvPr userDrawn="1"/>
            </p:nvGrpSpPr>
            <p:grpSpPr>
              <a:xfrm rot="18900000" flipH="1">
                <a:off x="2629339" y="5182949"/>
                <a:ext cx="48908" cy="115030"/>
                <a:chOff x="4583017" y="484742"/>
                <a:chExt cx="231354" cy="617170"/>
              </a:xfrm>
              <a:solidFill>
                <a:srgbClr val="2E1C18"/>
              </a:solidFill>
            </p:grpSpPr>
            <p:sp>
              <p:nvSpPr>
                <p:cNvPr id="17" name="二等辺三角形 16"/>
                <p:cNvSpPr/>
                <p:nvPr userDrawn="1"/>
              </p:nvSpPr>
              <p:spPr>
                <a:xfrm>
                  <a:off x="4583017" y="484742"/>
                  <a:ext cx="231354" cy="453471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8" name="円/楕円 17"/>
                <p:cNvSpPr/>
                <p:nvPr userDrawn="1"/>
              </p:nvSpPr>
              <p:spPr>
                <a:xfrm>
                  <a:off x="4583017" y="826491"/>
                  <a:ext cx="231354" cy="27542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4" name="グループ化 13"/>
              <p:cNvGrpSpPr/>
              <p:nvPr userDrawn="1"/>
            </p:nvGrpSpPr>
            <p:grpSpPr>
              <a:xfrm rot="20700000" flipH="1">
                <a:off x="2458769" y="5325333"/>
                <a:ext cx="48908" cy="115030"/>
                <a:chOff x="4583017" y="484742"/>
                <a:chExt cx="231354" cy="617170"/>
              </a:xfrm>
              <a:solidFill>
                <a:srgbClr val="2E1C18"/>
              </a:solidFill>
            </p:grpSpPr>
            <p:sp>
              <p:nvSpPr>
                <p:cNvPr id="15" name="二等辺三角形 14"/>
                <p:cNvSpPr/>
                <p:nvPr userDrawn="1"/>
              </p:nvSpPr>
              <p:spPr>
                <a:xfrm>
                  <a:off x="4583017" y="484742"/>
                  <a:ext cx="231354" cy="453471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" name="円/楕円 15"/>
                <p:cNvSpPr/>
                <p:nvPr userDrawn="1"/>
              </p:nvSpPr>
              <p:spPr>
                <a:xfrm>
                  <a:off x="4583017" y="826491"/>
                  <a:ext cx="231354" cy="27542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grpSp>
        <p:nvGrpSpPr>
          <p:cNvPr id="23" name="グループ化 22"/>
          <p:cNvGrpSpPr/>
          <p:nvPr userDrawn="1"/>
        </p:nvGrpSpPr>
        <p:grpSpPr>
          <a:xfrm>
            <a:off x="7938971" y="5060314"/>
            <a:ext cx="1205029" cy="1296037"/>
            <a:chOff x="5474811" y="4576857"/>
            <a:chExt cx="1205029" cy="1296037"/>
          </a:xfrm>
        </p:grpSpPr>
        <p:sp>
          <p:nvSpPr>
            <p:cNvPr id="24" name="パイ 23"/>
            <p:cNvSpPr/>
            <p:nvPr userDrawn="1"/>
          </p:nvSpPr>
          <p:spPr>
            <a:xfrm rot="3441058">
              <a:off x="5476428" y="4677477"/>
              <a:ext cx="1193800" cy="1197033"/>
            </a:xfrm>
            <a:prstGeom prst="pie">
              <a:avLst>
                <a:gd name="adj1" fmla="val 21354205"/>
                <a:gd name="adj2" fmla="val 4017165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5" name="パイ 24"/>
            <p:cNvSpPr/>
            <p:nvPr userDrawn="1"/>
          </p:nvSpPr>
          <p:spPr>
            <a:xfrm rot="3132182">
              <a:off x="5484424" y="4575240"/>
              <a:ext cx="1193800" cy="1197033"/>
            </a:xfrm>
            <a:prstGeom prst="pie">
              <a:avLst>
                <a:gd name="adj1" fmla="val 447411"/>
                <a:gd name="adj2" fmla="val 4017165"/>
              </a:avLst>
            </a:prstGeom>
            <a:solidFill>
              <a:srgbClr val="F94C0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grpSp>
          <p:nvGrpSpPr>
            <p:cNvPr id="26" name="グループ化 25"/>
            <p:cNvGrpSpPr/>
            <p:nvPr userDrawn="1"/>
          </p:nvGrpSpPr>
          <p:grpSpPr>
            <a:xfrm rot="900000">
              <a:off x="5986339" y="5478398"/>
              <a:ext cx="48908" cy="116582"/>
              <a:chOff x="4583017" y="484742"/>
              <a:chExt cx="231354" cy="617170"/>
            </a:xfrm>
            <a:solidFill>
              <a:srgbClr val="2E1C18"/>
            </a:solidFill>
          </p:grpSpPr>
          <p:sp>
            <p:nvSpPr>
              <p:cNvPr id="30" name="二等辺三角形 29"/>
              <p:cNvSpPr/>
              <p:nvPr userDrawn="1"/>
            </p:nvSpPr>
            <p:spPr>
              <a:xfrm>
                <a:off x="4583017" y="484742"/>
                <a:ext cx="231354" cy="45347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円/楕円 30"/>
              <p:cNvSpPr/>
              <p:nvPr userDrawn="1"/>
            </p:nvSpPr>
            <p:spPr>
              <a:xfrm>
                <a:off x="4583017" y="826491"/>
                <a:ext cx="231354" cy="2754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7" name="グループ化 26"/>
            <p:cNvGrpSpPr/>
            <p:nvPr userDrawn="1"/>
          </p:nvGrpSpPr>
          <p:grpSpPr>
            <a:xfrm rot="20700000" flipH="1">
              <a:off x="6144400" y="5473419"/>
              <a:ext cx="48908" cy="116582"/>
              <a:chOff x="4583017" y="484742"/>
              <a:chExt cx="231354" cy="617170"/>
            </a:xfrm>
            <a:solidFill>
              <a:srgbClr val="2E1C18"/>
            </a:solidFill>
          </p:grpSpPr>
          <p:sp>
            <p:nvSpPr>
              <p:cNvPr id="28" name="二等辺三角形 27"/>
              <p:cNvSpPr/>
              <p:nvPr userDrawn="1"/>
            </p:nvSpPr>
            <p:spPr>
              <a:xfrm>
                <a:off x="4583017" y="484742"/>
                <a:ext cx="231354" cy="45347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円/楕円 28"/>
              <p:cNvSpPr/>
              <p:nvPr userDrawn="1"/>
            </p:nvSpPr>
            <p:spPr>
              <a:xfrm>
                <a:off x="4583017" y="826491"/>
                <a:ext cx="231354" cy="2754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8445" y="32067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506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b="1" kern="1200">
          <a:solidFill>
            <a:srgbClr val="2E1C18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140000"/>
        <a:buFontTx/>
        <a:buBlip>
          <a:blip r:embed="rId13"/>
        </a:buBlip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130000"/>
        <a:buFontTx/>
        <a:buBlip>
          <a:blip r:embed="rId14"/>
        </a:buBlip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94C07"/>
        </a:buClr>
        <a:buFont typeface="Garamond" panose="02020404030301010803" pitchFamily="18" charset="0"/>
        <a:buChar char="►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9DF1F"/>
        </a:buClr>
        <a:buFont typeface="Garamond" panose="02020404030301010803" pitchFamily="18" charset="0"/>
        <a:buChar char="►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5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9526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3">
      <a:majorFont>
        <a:latin typeface="Garamond"/>
        <a:ea typeface="メイリオ"/>
        <a:cs typeface=""/>
      </a:majorFont>
      <a:minorFont>
        <a:latin typeface="Garamond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9BCC6965-1356-46AD-BC81-280FEF6DC56F}" vid="{12E4463B-FDD3-431E-BB2C-496C728C0D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Garamond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Azumi Tanabe</dc:creator>
  <cp:lastModifiedBy>Azumi Tanabe</cp:lastModifiedBy>
  <cp:revision>6</cp:revision>
  <dcterms:created xsi:type="dcterms:W3CDTF">2014-07-15T03:33:38Z</dcterms:created>
  <dcterms:modified xsi:type="dcterms:W3CDTF">2014-07-15T12:18:05Z</dcterms:modified>
</cp:coreProperties>
</file>