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C18"/>
    <a:srgbClr val="F9DF1F"/>
    <a:srgbClr val="F94C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65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56" name="グループ化 55"/>
          <p:cNvGrpSpPr/>
          <p:nvPr userDrawn="1"/>
        </p:nvGrpSpPr>
        <p:grpSpPr>
          <a:xfrm rot="20450601">
            <a:off x="6851349" y="2356424"/>
            <a:ext cx="1460500" cy="1511300"/>
            <a:chOff x="1630615" y="4719792"/>
            <a:chExt cx="1460500" cy="1511300"/>
          </a:xfrm>
        </p:grpSpPr>
        <p:sp>
          <p:nvSpPr>
            <p:cNvPr id="9" name="アーチ 8"/>
            <p:cNvSpPr/>
            <p:nvPr userDrawn="1"/>
          </p:nvSpPr>
          <p:spPr>
            <a:xfrm rot="10951815">
              <a:off x="1630615" y="4719792"/>
              <a:ext cx="1460500" cy="1511300"/>
            </a:xfrm>
            <a:prstGeom prst="blockArc">
              <a:avLst>
                <a:gd name="adj1" fmla="val 10643918"/>
                <a:gd name="adj2" fmla="val 21385444"/>
                <a:gd name="adj3" fmla="val 117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36" name="グループ化 35"/>
            <p:cNvGrpSpPr/>
            <p:nvPr userDrawn="1"/>
          </p:nvGrpSpPr>
          <p:grpSpPr>
            <a:xfrm>
              <a:off x="1776229" y="4845424"/>
              <a:ext cx="1193800" cy="1241300"/>
              <a:chOff x="1701800" y="4481248"/>
              <a:chExt cx="1193800" cy="1224778"/>
            </a:xfrm>
          </p:grpSpPr>
          <p:sp>
            <p:nvSpPr>
              <p:cNvPr id="7" name="パイ 6"/>
              <p:cNvSpPr/>
              <p:nvPr userDrawn="1"/>
            </p:nvSpPr>
            <p:spPr>
              <a:xfrm>
                <a:off x="1701800" y="4481248"/>
                <a:ext cx="1193800" cy="1224778"/>
              </a:xfrm>
              <a:prstGeom prst="pie">
                <a:avLst>
                  <a:gd name="adj1" fmla="val 36379"/>
                  <a:gd name="adj2" fmla="val 10690321"/>
                </a:avLst>
              </a:prstGeom>
              <a:solidFill>
                <a:srgbClr val="F94C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グループ化 10"/>
              <p:cNvGrpSpPr/>
              <p:nvPr userDrawn="1"/>
            </p:nvGrpSpPr>
            <p:grpSpPr>
              <a:xfrm rot="900000">
                <a:off x="2194884" y="5325332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12" name="二等辺三角形 11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12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" name="グループ化 14"/>
              <p:cNvGrpSpPr/>
              <p:nvPr userDrawn="1"/>
            </p:nvGrpSpPr>
            <p:grpSpPr>
              <a:xfrm rot="2700000">
                <a:off x="1989888" y="5200285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16" name="二等辺三角形 15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円/楕円 16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" name="グループ化 17"/>
              <p:cNvGrpSpPr/>
              <p:nvPr userDrawn="1"/>
            </p:nvGrpSpPr>
            <p:grpSpPr>
              <a:xfrm rot="18900000" flipH="1">
                <a:off x="2629339" y="5182949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19" name="二等辺三角形 18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円/楕円 19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" name="グループ化 20"/>
              <p:cNvGrpSpPr/>
              <p:nvPr userDrawn="1"/>
            </p:nvGrpSpPr>
            <p:grpSpPr>
              <a:xfrm rot="20700000" flipH="1">
                <a:off x="2458769" y="5325333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22" name="二等辺三角形 21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円/楕円 22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57" name="グループ化 56"/>
          <p:cNvGrpSpPr/>
          <p:nvPr userDrawn="1"/>
        </p:nvGrpSpPr>
        <p:grpSpPr>
          <a:xfrm rot="20523361">
            <a:off x="5829348" y="3905558"/>
            <a:ext cx="1460500" cy="1511300"/>
            <a:chOff x="3287312" y="4333349"/>
            <a:chExt cx="1460500" cy="1511300"/>
          </a:xfrm>
        </p:grpSpPr>
        <p:sp>
          <p:nvSpPr>
            <p:cNvPr id="37" name="アーチ 36"/>
            <p:cNvSpPr/>
            <p:nvPr userDrawn="1"/>
          </p:nvSpPr>
          <p:spPr>
            <a:xfrm rot="10951815">
              <a:off x="3287312" y="4333349"/>
              <a:ext cx="1460500" cy="1511300"/>
            </a:xfrm>
            <a:prstGeom prst="blockArc">
              <a:avLst>
                <a:gd name="adj1" fmla="val 10643918"/>
                <a:gd name="adj2" fmla="val 21385444"/>
                <a:gd name="adj3" fmla="val 117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38" name="グループ化 37"/>
            <p:cNvGrpSpPr/>
            <p:nvPr userDrawn="1"/>
          </p:nvGrpSpPr>
          <p:grpSpPr>
            <a:xfrm>
              <a:off x="3433615" y="4495800"/>
              <a:ext cx="1193800" cy="1181100"/>
              <a:chOff x="3433615" y="4495800"/>
              <a:chExt cx="1193800" cy="1181100"/>
            </a:xfrm>
          </p:grpSpPr>
          <p:sp>
            <p:nvSpPr>
              <p:cNvPr id="14" name="パイ 13"/>
              <p:cNvSpPr/>
              <p:nvPr userDrawn="1"/>
            </p:nvSpPr>
            <p:spPr>
              <a:xfrm>
                <a:off x="3433615" y="4495800"/>
                <a:ext cx="1193800" cy="1181100"/>
              </a:xfrm>
              <a:prstGeom prst="pie">
                <a:avLst>
                  <a:gd name="adj1" fmla="val 0"/>
                  <a:gd name="adj2" fmla="val 10736109"/>
                </a:avLst>
              </a:prstGeom>
              <a:solidFill>
                <a:srgbClr val="F9DF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グループ化 23"/>
              <p:cNvGrpSpPr/>
              <p:nvPr userDrawn="1"/>
            </p:nvGrpSpPr>
            <p:grpSpPr>
              <a:xfrm rot="900000">
                <a:off x="3917171" y="5325333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25" name="二等辺三角形 24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円/楕円 25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" name="グループ化 26"/>
              <p:cNvGrpSpPr/>
              <p:nvPr userDrawn="1"/>
            </p:nvGrpSpPr>
            <p:grpSpPr>
              <a:xfrm rot="2700000">
                <a:off x="3712175" y="5200286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28" name="二等辺三角形 27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円/楕円 28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" name="グループ化 29"/>
              <p:cNvGrpSpPr/>
              <p:nvPr userDrawn="1"/>
            </p:nvGrpSpPr>
            <p:grpSpPr>
              <a:xfrm rot="18900000" flipH="1">
                <a:off x="4351626" y="5182950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31" name="二等辺三角形 30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円/楕円 31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" name="グループ化 32"/>
              <p:cNvGrpSpPr/>
              <p:nvPr userDrawn="1"/>
            </p:nvGrpSpPr>
            <p:grpSpPr>
              <a:xfrm rot="20700000" flipH="1">
                <a:off x="4181056" y="5325334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34" name="二等辺三角形 33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円/楕円 34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58" name="グループ化 57"/>
          <p:cNvGrpSpPr/>
          <p:nvPr userDrawn="1"/>
        </p:nvGrpSpPr>
        <p:grpSpPr>
          <a:xfrm rot="21257853">
            <a:off x="1446471" y="4321056"/>
            <a:ext cx="1205029" cy="1296037"/>
            <a:chOff x="5474811" y="4576857"/>
            <a:chExt cx="1205029" cy="1296037"/>
          </a:xfrm>
        </p:grpSpPr>
        <p:sp>
          <p:nvSpPr>
            <p:cNvPr id="54" name="パイ 53"/>
            <p:cNvSpPr/>
            <p:nvPr userDrawn="1"/>
          </p:nvSpPr>
          <p:spPr>
            <a:xfrm rot="3441058">
              <a:off x="5476428" y="4677477"/>
              <a:ext cx="1193800" cy="1197033"/>
            </a:xfrm>
            <a:prstGeom prst="pie">
              <a:avLst>
                <a:gd name="adj1" fmla="val 21354205"/>
                <a:gd name="adj2" fmla="val 401716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パイ 40"/>
            <p:cNvSpPr/>
            <p:nvPr userDrawn="1"/>
          </p:nvSpPr>
          <p:spPr>
            <a:xfrm rot="3132182">
              <a:off x="5484424" y="4575240"/>
              <a:ext cx="1193800" cy="1197033"/>
            </a:xfrm>
            <a:prstGeom prst="pie">
              <a:avLst>
                <a:gd name="adj1" fmla="val 447411"/>
                <a:gd name="adj2" fmla="val 4017165"/>
              </a:avLst>
            </a:prstGeom>
            <a:solidFill>
              <a:srgbClr val="F94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42" name="グループ化 41"/>
            <p:cNvGrpSpPr/>
            <p:nvPr userDrawn="1"/>
          </p:nvGrpSpPr>
          <p:grpSpPr>
            <a:xfrm rot="900000">
              <a:off x="5986339" y="5478398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52" name="二等辺三角形 51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円/楕円 52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5" name="グループ化 44"/>
            <p:cNvGrpSpPr/>
            <p:nvPr userDrawn="1"/>
          </p:nvGrpSpPr>
          <p:grpSpPr>
            <a:xfrm rot="20700000" flipH="1">
              <a:off x="6144400" y="5473419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46" name="二等辺三角形 45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9" name="グループ化 58"/>
          <p:cNvGrpSpPr/>
          <p:nvPr userDrawn="1"/>
        </p:nvGrpSpPr>
        <p:grpSpPr>
          <a:xfrm>
            <a:off x="528523" y="3459173"/>
            <a:ext cx="996690" cy="1296036"/>
            <a:chOff x="5474812" y="4576857"/>
            <a:chExt cx="1205028" cy="1296036"/>
          </a:xfrm>
        </p:grpSpPr>
        <p:sp>
          <p:nvSpPr>
            <p:cNvPr id="60" name="パイ 59"/>
            <p:cNvSpPr/>
            <p:nvPr userDrawn="1"/>
          </p:nvSpPr>
          <p:spPr>
            <a:xfrm rot="3490257">
              <a:off x="5476428" y="4677477"/>
              <a:ext cx="1193800" cy="1197032"/>
            </a:xfrm>
            <a:prstGeom prst="pie">
              <a:avLst>
                <a:gd name="adj1" fmla="val 21354205"/>
                <a:gd name="adj2" fmla="val 401716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パイ 60"/>
            <p:cNvSpPr/>
            <p:nvPr userDrawn="1"/>
          </p:nvSpPr>
          <p:spPr>
            <a:xfrm rot="3132182">
              <a:off x="5484424" y="4575240"/>
              <a:ext cx="1193800" cy="1197033"/>
            </a:xfrm>
            <a:prstGeom prst="pie">
              <a:avLst>
                <a:gd name="adj1" fmla="val 447411"/>
                <a:gd name="adj2" fmla="val 4017165"/>
              </a:avLst>
            </a:prstGeom>
            <a:solidFill>
              <a:srgbClr val="F94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62" name="グループ化 61"/>
            <p:cNvGrpSpPr/>
            <p:nvPr userDrawn="1"/>
          </p:nvGrpSpPr>
          <p:grpSpPr>
            <a:xfrm rot="900000">
              <a:off x="5986339" y="5478398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66" name="二等辺三角形 65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/楕円 66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" name="グループ化 62"/>
            <p:cNvGrpSpPr/>
            <p:nvPr userDrawn="1"/>
          </p:nvGrpSpPr>
          <p:grpSpPr>
            <a:xfrm rot="20700000" flipH="1">
              <a:off x="6144400" y="5473419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64" name="二等辺三角形 63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8" name="グループ化 67"/>
          <p:cNvGrpSpPr/>
          <p:nvPr userDrawn="1"/>
        </p:nvGrpSpPr>
        <p:grpSpPr>
          <a:xfrm rot="20903684">
            <a:off x="1443639" y="2712393"/>
            <a:ext cx="1460500" cy="1664285"/>
            <a:chOff x="1630615" y="4719792"/>
            <a:chExt cx="1460500" cy="1511300"/>
          </a:xfrm>
        </p:grpSpPr>
        <p:sp>
          <p:nvSpPr>
            <p:cNvPr id="69" name="アーチ 68"/>
            <p:cNvSpPr/>
            <p:nvPr userDrawn="1"/>
          </p:nvSpPr>
          <p:spPr>
            <a:xfrm rot="10951815">
              <a:off x="1630615" y="4719792"/>
              <a:ext cx="1460500" cy="1511300"/>
            </a:xfrm>
            <a:prstGeom prst="blockArc">
              <a:avLst>
                <a:gd name="adj1" fmla="val 10643918"/>
                <a:gd name="adj2" fmla="val 21385444"/>
                <a:gd name="adj3" fmla="val 117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70" name="グループ化 69"/>
            <p:cNvGrpSpPr/>
            <p:nvPr userDrawn="1"/>
          </p:nvGrpSpPr>
          <p:grpSpPr>
            <a:xfrm>
              <a:off x="1776229" y="4845424"/>
              <a:ext cx="1193800" cy="1241300"/>
              <a:chOff x="1701800" y="4481248"/>
              <a:chExt cx="1193800" cy="1224778"/>
            </a:xfrm>
          </p:grpSpPr>
          <p:sp>
            <p:nvSpPr>
              <p:cNvPr id="71" name="パイ 70"/>
              <p:cNvSpPr/>
              <p:nvPr userDrawn="1"/>
            </p:nvSpPr>
            <p:spPr>
              <a:xfrm>
                <a:off x="1701800" y="4481248"/>
                <a:ext cx="1193800" cy="1224778"/>
              </a:xfrm>
              <a:prstGeom prst="pie">
                <a:avLst>
                  <a:gd name="adj1" fmla="val 36379"/>
                  <a:gd name="adj2" fmla="val 10690321"/>
                </a:avLst>
              </a:prstGeom>
              <a:solidFill>
                <a:srgbClr val="F94C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2" name="グループ化 71"/>
              <p:cNvGrpSpPr/>
              <p:nvPr userDrawn="1"/>
            </p:nvGrpSpPr>
            <p:grpSpPr>
              <a:xfrm rot="900000">
                <a:off x="2194884" y="5325332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82" name="二等辺三角形 81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" name="円/楕円 82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3" name="グループ化 72"/>
              <p:cNvGrpSpPr/>
              <p:nvPr userDrawn="1"/>
            </p:nvGrpSpPr>
            <p:grpSpPr>
              <a:xfrm rot="2700000">
                <a:off x="1989888" y="5200285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80" name="二等辺三角形 79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円/楕円 80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" name="グループ化 73"/>
              <p:cNvGrpSpPr/>
              <p:nvPr userDrawn="1"/>
            </p:nvGrpSpPr>
            <p:grpSpPr>
              <a:xfrm rot="18900000" flipH="1">
                <a:off x="2629339" y="5182949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78" name="二等辺三角形 77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円/楕円 78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" name="グループ化 74"/>
              <p:cNvGrpSpPr/>
              <p:nvPr userDrawn="1"/>
            </p:nvGrpSpPr>
            <p:grpSpPr>
              <a:xfrm rot="20700000" flipH="1">
                <a:off x="2458769" y="5325333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76" name="二等辺三角形 75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円/楕円 76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84" name="グループ化 83"/>
          <p:cNvGrpSpPr/>
          <p:nvPr userDrawn="1"/>
        </p:nvGrpSpPr>
        <p:grpSpPr>
          <a:xfrm rot="20192172">
            <a:off x="1734624" y="247583"/>
            <a:ext cx="1460500" cy="1511300"/>
            <a:chOff x="3287312" y="4333349"/>
            <a:chExt cx="1460500" cy="1511300"/>
          </a:xfrm>
        </p:grpSpPr>
        <p:sp>
          <p:nvSpPr>
            <p:cNvPr id="85" name="アーチ 84"/>
            <p:cNvSpPr/>
            <p:nvPr userDrawn="1"/>
          </p:nvSpPr>
          <p:spPr>
            <a:xfrm rot="10951815">
              <a:off x="3287312" y="4333349"/>
              <a:ext cx="1460500" cy="1511300"/>
            </a:xfrm>
            <a:prstGeom prst="blockArc">
              <a:avLst>
                <a:gd name="adj1" fmla="val 10643918"/>
                <a:gd name="adj2" fmla="val 21385444"/>
                <a:gd name="adj3" fmla="val 117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86" name="グループ化 85"/>
            <p:cNvGrpSpPr/>
            <p:nvPr userDrawn="1"/>
          </p:nvGrpSpPr>
          <p:grpSpPr>
            <a:xfrm>
              <a:off x="3433615" y="4495800"/>
              <a:ext cx="1193800" cy="1181100"/>
              <a:chOff x="3433615" y="4495800"/>
              <a:chExt cx="1193800" cy="1181100"/>
            </a:xfrm>
          </p:grpSpPr>
          <p:sp>
            <p:nvSpPr>
              <p:cNvPr id="87" name="パイ 86"/>
              <p:cNvSpPr/>
              <p:nvPr userDrawn="1"/>
            </p:nvSpPr>
            <p:spPr>
              <a:xfrm>
                <a:off x="3433615" y="4495800"/>
                <a:ext cx="1193800" cy="1181100"/>
              </a:xfrm>
              <a:prstGeom prst="pie">
                <a:avLst>
                  <a:gd name="adj1" fmla="val 0"/>
                  <a:gd name="adj2" fmla="val 10736109"/>
                </a:avLst>
              </a:prstGeom>
              <a:solidFill>
                <a:srgbClr val="F9DF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8" name="グループ化 87"/>
              <p:cNvGrpSpPr/>
              <p:nvPr userDrawn="1"/>
            </p:nvGrpSpPr>
            <p:grpSpPr>
              <a:xfrm rot="900000">
                <a:off x="3917171" y="5325333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98" name="二等辺三角形 97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円/楕円 98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" name="グループ化 88"/>
              <p:cNvGrpSpPr/>
              <p:nvPr userDrawn="1"/>
            </p:nvGrpSpPr>
            <p:grpSpPr>
              <a:xfrm rot="2700000">
                <a:off x="3712175" y="5200286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96" name="二等辺三角形 95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円/楕円 96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0" name="グループ化 89"/>
              <p:cNvGrpSpPr/>
              <p:nvPr userDrawn="1"/>
            </p:nvGrpSpPr>
            <p:grpSpPr>
              <a:xfrm rot="18900000" flipH="1">
                <a:off x="4351626" y="5182950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94" name="二等辺三角形 93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円/楕円 94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1" name="グループ化 90"/>
              <p:cNvGrpSpPr/>
              <p:nvPr userDrawn="1"/>
            </p:nvGrpSpPr>
            <p:grpSpPr>
              <a:xfrm rot="20700000" flipH="1">
                <a:off x="4181056" y="5325334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92" name="二等辺三角形 91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円/楕円 92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00" name="グループ化 99"/>
          <p:cNvGrpSpPr/>
          <p:nvPr userDrawn="1"/>
        </p:nvGrpSpPr>
        <p:grpSpPr>
          <a:xfrm rot="21257853">
            <a:off x="7548057" y="883105"/>
            <a:ext cx="1205029" cy="1296037"/>
            <a:chOff x="5474811" y="4576857"/>
            <a:chExt cx="1205029" cy="1296037"/>
          </a:xfrm>
        </p:grpSpPr>
        <p:sp>
          <p:nvSpPr>
            <p:cNvPr id="101" name="パイ 100"/>
            <p:cNvSpPr/>
            <p:nvPr userDrawn="1"/>
          </p:nvSpPr>
          <p:spPr>
            <a:xfrm rot="3441058">
              <a:off x="5476428" y="4677477"/>
              <a:ext cx="1193800" cy="1197033"/>
            </a:xfrm>
            <a:prstGeom prst="pie">
              <a:avLst>
                <a:gd name="adj1" fmla="val 21354205"/>
                <a:gd name="adj2" fmla="val 401716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02" name="パイ 101"/>
            <p:cNvSpPr/>
            <p:nvPr userDrawn="1"/>
          </p:nvSpPr>
          <p:spPr>
            <a:xfrm rot="3132182">
              <a:off x="5484424" y="4575240"/>
              <a:ext cx="1193800" cy="1197033"/>
            </a:xfrm>
            <a:prstGeom prst="pie">
              <a:avLst>
                <a:gd name="adj1" fmla="val 447411"/>
                <a:gd name="adj2" fmla="val 4017165"/>
              </a:avLst>
            </a:prstGeom>
            <a:solidFill>
              <a:srgbClr val="F94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03" name="グループ化 102"/>
            <p:cNvGrpSpPr/>
            <p:nvPr userDrawn="1"/>
          </p:nvGrpSpPr>
          <p:grpSpPr>
            <a:xfrm rot="900000">
              <a:off x="5986339" y="5478398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107" name="二等辺三角形 106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円/楕円 107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4" name="グループ化 103"/>
            <p:cNvGrpSpPr/>
            <p:nvPr userDrawn="1"/>
          </p:nvGrpSpPr>
          <p:grpSpPr>
            <a:xfrm rot="20700000" flipH="1">
              <a:off x="6144400" y="5473419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105" name="二等辺三角形 104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円/楕円 105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9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2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4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46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3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1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22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80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B0A6-E34D-41C2-9946-69BCE5757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89077"/>
            <a:ext cx="7886700" cy="448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C4B-4ACE-46EC-8255-080DFE0D5494}" type="datetimeFigureOut">
              <a:rPr kumimoji="1" lang="ja-JP" altLang="en-US" smtClean="0"/>
              <a:t>2014/7/15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450AB0A6-E34D-41C2-9946-69BCE575715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 rot="19743178">
            <a:off x="98311" y="-101619"/>
            <a:ext cx="1460500" cy="1511300"/>
            <a:chOff x="1630615" y="4719792"/>
            <a:chExt cx="1460500" cy="1511300"/>
          </a:xfrm>
        </p:grpSpPr>
        <p:sp>
          <p:nvSpPr>
            <p:cNvPr id="8" name="アーチ 7"/>
            <p:cNvSpPr/>
            <p:nvPr userDrawn="1"/>
          </p:nvSpPr>
          <p:spPr>
            <a:xfrm rot="10951815">
              <a:off x="1630615" y="4719792"/>
              <a:ext cx="1460500" cy="1511300"/>
            </a:xfrm>
            <a:prstGeom prst="blockArc">
              <a:avLst>
                <a:gd name="adj1" fmla="val 10643918"/>
                <a:gd name="adj2" fmla="val 21385444"/>
                <a:gd name="adj3" fmla="val 11724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グループ化 8"/>
            <p:cNvGrpSpPr/>
            <p:nvPr userDrawn="1"/>
          </p:nvGrpSpPr>
          <p:grpSpPr>
            <a:xfrm>
              <a:off x="1776229" y="4845424"/>
              <a:ext cx="1193800" cy="1241300"/>
              <a:chOff x="1701800" y="4481248"/>
              <a:chExt cx="1193800" cy="1224778"/>
            </a:xfrm>
          </p:grpSpPr>
          <p:sp>
            <p:nvSpPr>
              <p:cNvPr id="10" name="パイ 9"/>
              <p:cNvSpPr/>
              <p:nvPr userDrawn="1"/>
            </p:nvSpPr>
            <p:spPr>
              <a:xfrm>
                <a:off x="1701800" y="4481248"/>
                <a:ext cx="1193800" cy="1224778"/>
              </a:xfrm>
              <a:prstGeom prst="pie">
                <a:avLst>
                  <a:gd name="adj1" fmla="val 36379"/>
                  <a:gd name="adj2" fmla="val 10690321"/>
                </a:avLst>
              </a:prstGeom>
              <a:solidFill>
                <a:srgbClr val="F94C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グループ化 10"/>
              <p:cNvGrpSpPr/>
              <p:nvPr userDrawn="1"/>
            </p:nvGrpSpPr>
            <p:grpSpPr>
              <a:xfrm rot="900000">
                <a:off x="2194884" y="5325332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21" name="二等辺三角形 20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円/楕円 21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" name="グループ化 11"/>
              <p:cNvGrpSpPr/>
              <p:nvPr userDrawn="1"/>
            </p:nvGrpSpPr>
            <p:grpSpPr>
              <a:xfrm rot="2700000">
                <a:off x="1989888" y="5200285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19" name="二等辺三角形 18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円/楕円 19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" name="グループ化 12"/>
              <p:cNvGrpSpPr/>
              <p:nvPr userDrawn="1"/>
            </p:nvGrpSpPr>
            <p:grpSpPr>
              <a:xfrm rot="18900000" flipH="1">
                <a:off x="2629339" y="5182949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17" name="二等辺三角形 16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円/楕円 17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" name="グループ化 13"/>
              <p:cNvGrpSpPr/>
              <p:nvPr userDrawn="1"/>
            </p:nvGrpSpPr>
            <p:grpSpPr>
              <a:xfrm rot="20700000" flipH="1">
                <a:off x="2458769" y="5325333"/>
                <a:ext cx="48908" cy="115030"/>
                <a:chOff x="4583017" y="484742"/>
                <a:chExt cx="231354" cy="617170"/>
              </a:xfrm>
              <a:solidFill>
                <a:srgbClr val="2E1C18"/>
              </a:solidFill>
            </p:grpSpPr>
            <p:sp>
              <p:nvSpPr>
                <p:cNvPr id="15" name="二等辺三角形 14"/>
                <p:cNvSpPr/>
                <p:nvPr userDrawn="1"/>
              </p:nvSpPr>
              <p:spPr>
                <a:xfrm>
                  <a:off x="4583017" y="484742"/>
                  <a:ext cx="231354" cy="453471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円/楕円 15"/>
                <p:cNvSpPr/>
                <p:nvPr userDrawn="1"/>
              </p:nvSpPr>
              <p:spPr>
                <a:xfrm>
                  <a:off x="4583017" y="826491"/>
                  <a:ext cx="231354" cy="27542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23" name="グループ化 22"/>
          <p:cNvGrpSpPr/>
          <p:nvPr userDrawn="1"/>
        </p:nvGrpSpPr>
        <p:grpSpPr>
          <a:xfrm>
            <a:off x="7938971" y="5060314"/>
            <a:ext cx="1205029" cy="1296037"/>
            <a:chOff x="5474811" y="4576857"/>
            <a:chExt cx="1205029" cy="1296037"/>
          </a:xfrm>
        </p:grpSpPr>
        <p:sp>
          <p:nvSpPr>
            <p:cNvPr id="24" name="パイ 23"/>
            <p:cNvSpPr/>
            <p:nvPr userDrawn="1"/>
          </p:nvSpPr>
          <p:spPr>
            <a:xfrm rot="3441058">
              <a:off x="5476428" y="4677477"/>
              <a:ext cx="1193800" cy="1197033"/>
            </a:xfrm>
            <a:prstGeom prst="pie">
              <a:avLst>
                <a:gd name="adj1" fmla="val 21354205"/>
                <a:gd name="adj2" fmla="val 401716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パイ 24"/>
            <p:cNvSpPr/>
            <p:nvPr userDrawn="1"/>
          </p:nvSpPr>
          <p:spPr>
            <a:xfrm rot="3132182">
              <a:off x="5484424" y="4575240"/>
              <a:ext cx="1193800" cy="1197033"/>
            </a:xfrm>
            <a:prstGeom prst="pie">
              <a:avLst>
                <a:gd name="adj1" fmla="val 447411"/>
                <a:gd name="adj2" fmla="val 4017165"/>
              </a:avLst>
            </a:prstGeom>
            <a:solidFill>
              <a:srgbClr val="F94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26" name="グループ化 25"/>
            <p:cNvGrpSpPr/>
            <p:nvPr userDrawn="1"/>
          </p:nvGrpSpPr>
          <p:grpSpPr>
            <a:xfrm rot="900000">
              <a:off x="5986339" y="5478398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30" name="二等辺三角形 29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" name="グループ化 26"/>
            <p:cNvGrpSpPr/>
            <p:nvPr userDrawn="1"/>
          </p:nvGrpSpPr>
          <p:grpSpPr>
            <a:xfrm rot="20700000" flipH="1">
              <a:off x="6144400" y="5473419"/>
              <a:ext cx="48908" cy="116582"/>
              <a:chOff x="4583017" y="484742"/>
              <a:chExt cx="231354" cy="617170"/>
            </a:xfrm>
            <a:solidFill>
              <a:srgbClr val="2E1C18"/>
            </a:solidFill>
          </p:grpSpPr>
          <p:sp>
            <p:nvSpPr>
              <p:cNvPr id="28" name="二等辺三角形 27"/>
              <p:cNvSpPr/>
              <p:nvPr userDrawn="1"/>
            </p:nvSpPr>
            <p:spPr>
              <a:xfrm>
                <a:off x="4583017" y="484742"/>
                <a:ext cx="231354" cy="45347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円/楕円 28"/>
              <p:cNvSpPr/>
              <p:nvPr userDrawn="1"/>
            </p:nvSpPr>
            <p:spPr>
              <a:xfrm>
                <a:off x="4583017" y="826491"/>
                <a:ext cx="231354" cy="27542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8445" y="32067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0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2E1C1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4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30000"/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4C07"/>
        </a:buClr>
        <a:buFont typeface="Garamond" panose="02020404030301010803" pitchFamily="18" charset="0"/>
        <a:buChar char="►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9DF1F"/>
        </a:buClr>
        <a:buFont typeface="Garamond" panose="02020404030301010803" pitchFamily="18" charset="0"/>
        <a:buChar char="►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5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52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BCC6965-1356-46AD-BC81-280FEF6DC56F}" vid="{12E4463B-FDD3-431E-BB2C-496C728C0D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6</cp:revision>
  <dcterms:created xsi:type="dcterms:W3CDTF">2014-07-15T03:33:38Z</dcterms:created>
  <dcterms:modified xsi:type="dcterms:W3CDTF">2014-07-15T12:18:05Z</dcterms:modified>
</cp:coreProperties>
</file>