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template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C2F0"/>
    <a:srgbClr val="433AF6"/>
    <a:srgbClr val="F0C2DD"/>
    <a:srgbClr val="93074D"/>
    <a:srgbClr val="920833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12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0" name="グループ化 69"/>
          <p:cNvGrpSpPr/>
          <p:nvPr userDrawn="1"/>
        </p:nvGrpSpPr>
        <p:grpSpPr>
          <a:xfrm rot="569924">
            <a:off x="1540306" y="2737339"/>
            <a:ext cx="1164205" cy="1504318"/>
            <a:chOff x="1404449" y="2983679"/>
            <a:chExt cx="1164205" cy="1504318"/>
          </a:xfrm>
        </p:grpSpPr>
        <p:sp>
          <p:nvSpPr>
            <p:cNvPr id="23" name="台形 22"/>
            <p:cNvSpPr/>
            <p:nvPr userDrawn="1"/>
          </p:nvSpPr>
          <p:spPr>
            <a:xfrm rot="12202606">
              <a:off x="1493485" y="3829203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4" name="グループ化 23"/>
            <p:cNvGrpSpPr/>
            <p:nvPr userDrawn="1"/>
          </p:nvGrpSpPr>
          <p:grpSpPr>
            <a:xfrm>
              <a:off x="1470388" y="4045750"/>
              <a:ext cx="380484" cy="442247"/>
              <a:chOff x="1162334" y="4121844"/>
              <a:chExt cx="380484" cy="442247"/>
            </a:xfrm>
          </p:grpSpPr>
          <p:sp>
            <p:nvSpPr>
              <p:cNvPr id="10" name="フローチャート: 論理積ゲート 9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直角三角形 11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二等辺三角形 12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直角三角形 13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" name="円/楕円 6"/>
            <p:cNvSpPr/>
            <p:nvPr userDrawn="1"/>
          </p:nvSpPr>
          <p:spPr>
            <a:xfrm rot="656509">
              <a:off x="1404449" y="29836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" name="星 5 7"/>
            <p:cNvSpPr/>
            <p:nvPr userDrawn="1"/>
          </p:nvSpPr>
          <p:spPr>
            <a:xfrm rot="894801">
              <a:off x="1603454" y="3221145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0" name="グループ化 89"/>
          <p:cNvGrpSpPr/>
          <p:nvPr userDrawn="1"/>
        </p:nvGrpSpPr>
        <p:grpSpPr>
          <a:xfrm rot="1564241">
            <a:off x="2171405" y="4241082"/>
            <a:ext cx="957445" cy="1010077"/>
            <a:chOff x="2039021" y="4814834"/>
            <a:chExt cx="957445" cy="1010077"/>
          </a:xfrm>
        </p:grpSpPr>
        <p:sp>
          <p:nvSpPr>
            <p:cNvPr id="25" name="台形 24"/>
            <p:cNvSpPr/>
            <p:nvPr userDrawn="1"/>
          </p:nvSpPr>
          <p:spPr>
            <a:xfrm rot="12364634">
              <a:off x="2132030" y="5332863"/>
              <a:ext cx="389940" cy="378739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1" name="グループ化 70"/>
            <p:cNvGrpSpPr/>
            <p:nvPr userDrawn="1"/>
          </p:nvGrpSpPr>
          <p:grpSpPr>
            <a:xfrm>
              <a:off x="2120973" y="5532603"/>
              <a:ext cx="247561" cy="292308"/>
              <a:chOff x="2164486" y="5619360"/>
              <a:chExt cx="236575" cy="292305"/>
            </a:xfrm>
          </p:grpSpPr>
          <p:sp>
            <p:nvSpPr>
              <p:cNvPr id="27" name="フローチャート: 論理積ゲート 26"/>
              <p:cNvSpPr/>
              <p:nvPr userDrawn="1"/>
            </p:nvSpPr>
            <p:spPr>
              <a:xfrm rot="6890303">
                <a:off x="2187084" y="5747129"/>
                <a:ext cx="141938" cy="187133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直角三角形 27"/>
              <p:cNvSpPr/>
              <p:nvPr userDrawn="1"/>
            </p:nvSpPr>
            <p:spPr>
              <a:xfrm rot="1490303">
                <a:off x="2224329" y="5619360"/>
                <a:ext cx="84290" cy="149130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二等辺三角形 28"/>
              <p:cNvSpPr/>
              <p:nvPr userDrawn="1"/>
            </p:nvSpPr>
            <p:spPr>
              <a:xfrm rot="1490303">
                <a:off x="2272539" y="5643778"/>
                <a:ext cx="82711" cy="155544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直角三角形 29"/>
              <p:cNvSpPr/>
              <p:nvPr userDrawn="1"/>
            </p:nvSpPr>
            <p:spPr>
              <a:xfrm rot="1490303" flipH="1">
                <a:off x="2316771" y="5667268"/>
                <a:ext cx="84290" cy="149130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1" name="円/楕円 30"/>
            <p:cNvSpPr/>
            <p:nvPr userDrawn="1"/>
          </p:nvSpPr>
          <p:spPr>
            <a:xfrm rot="980885">
              <a:off x="2039021" y="4814834"/>
              <a:ext cx="957445" cy="676783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2" name="星 5 31"/>
            <p:cNvSpPr/>
            <p:nvPr userDrawn="1"/>
          </p:nvSpPr>
          <p:spPr>
            <a:xfrm rot="1219177">
              <a:off x="2180873" y="4982526"/>
              <a:ext cx="668449" cy="329713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" name="グループ化 8"/>
          <p:cNvGrpSpPr/>
          <p:nvPr userDrawn="1"/>
        </p:nvGrpSpPr>
        <p:grpSpPr>
          <a:xfrm>
            <a:off x="6709315" y="2676285"/>
            <a:ext cx="1278577" cy="1350709"/>
            <a:chOff x="6709315" y="2676285"/>
            <a:chExt cx="1278577" cy="1350709"/>
          </a:xfrm>
        </p:grpSpPr>
        <p:sp>
          <p:nvSpPr>
            <p:cNvPr id="33" name="台形 32"/>
            <p:cNvSpPr/>
            <p:nvPr userDrawn="1"/>
          </p:nvSpPr>
          <p:spPr>
            <a:xfrm rot="8648066" flipH="1">
              <a:off x="7412593" y="3400943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4" name="グループ化 33"/>
            <p:cNvGrpSpPr/>
            <p:nvPr userDrawn="1"/>
          </p:nvGrpSpPr>
          <p:grpSpPr>
            <a:xfrm rot="20850672" flipH="1">
              <a:off x="7607408" y="3584747"/>
              <a:ext cx="380484" cy="442247"/>
              <a:chOff x="1162334" y="4121844"/>
              <a:chExt cx="380484" cy="442247"/>
            </a:xfrm>
          </p:grpSpPr>
          <p:sp>
            <p:nvSpPr>
              <p:cNvPr id="35" name="フローチャート: 論理積ゲート 34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直角三角形 35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二等辺三角形 36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直角三角形 37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9" name="円/楕円 38"/>
            <p:cNvSpPr/>
            <p:nvPr userDrawn="1"/>
          </p:nvSpPr>
          <p:spPr>
            <a:xfrm rot="20194163" flipH="1">
              <a:off x="6709315" y="2676285"/>
              <a:ext cx="1164205" cy="990600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0" name="星 5 39"/>
            <p:cNvSpPr/>
            <p:nvPr userDrawn="1"/>
          </p:nvSpPr>
          <p:spPr>
            <a:xfrm rot="19480747" flipH="1">
              <a:off x="6849349" y="2886593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48" name="星 5 47"/>
          <p:cNvSpPr/>
          <p:nvPr userDrawn="1"/>
        </p:nvSpPr>
        <p:spPr>
          <a:xfrm rot="894801">
            <a:off x="6114145" y="4510735"/>
            <a:ext cx="812800" cy="482600"/>
          </a:xfrm>
          <a:prstGeom prst="star5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1" name="グループ化 90"/>
          <p:cNvGrpSpPr/>
          <p:nvPr userDrawn="1"/>
        </p:nvGrpSpPr>
        <p:grpSpPr>
          <a:xfrm>
            <a:off x="600939" y="4962408"/>
            <a:ext cx="841556" cy="830742"/>
            <a:chOff x="377883" y="4923406"/>
            <a:chExt cx="841556" cy="830742"/>
          </a:xfrm>
        </p:grpSpPr>
        <p:sp>
          <p:nvSpPr>
            <p:cNvPr id="57" name="台形 56"/>
            <p:cNvSpPr/>
            <p:nvPr userDrawn="1"/>
          </p:nvSpPr>
          <p:spPr>
            <a:xfrm rot="12202606">
              <a:off x="457430" y="5336220"/>
              <a:ext cx="377626" cy="356552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1" name="グループ化 80"/>
            <p:cNvGrpSpPr/>
            <p:nvPr userDrawn="1"/>
          </p:nvGrpSpPr>
          <p:grpSpPr>
            <a:xfrm>
              <a:off x="466936" y="5542666"/>
              <a:ext cx="224339" cy="211482"/>
              <a:chOff x="470063" y="5557661"/>
              <a:chExt cx="219902" cy="211482"/>
            </a:xfrm>
          </p:grpSpPr>
          <p:sp>
            <p:nvSpPr>
              <p:cNvPr id="59" name="フローチャート: 論理積ゲート 58"/>
              <p:cNvSpPr/>
              <p:nvPr userDrawn="1"/>
            </p:nvSpPr>
            <p:spPr>
              <a:xfrm rot="6890303">
                <a:off x="509454" y="5622936"/>
                <a:ext cx="106816" cy="185597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0" name="直角三角形 59"/>
              <p:cNvSpPr/>
              <p:nvPr userDrawn="1"/>
            </p:nvSpPr>
            <p:spPr>
              <a:xfrm rot="1490303">
                <a:off x="512288" y="5557661"/>
                <a:ext cx="84726" cy="112229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1" name="二等辺三角形 60"/>
              <p:cNvSpPr/>
              <p:nvPr userDrawn="1"/>
            </p:nvSpPr>
            <p:spPr>
              <a:xfrm rot="1490303">
                <a:off x="556576" y="5566649"/>
                <a:ext cx="83140" cy="117054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2" name="直角三角形 61"/>
              <p:cNvSpPr/>
              <p:nvPr userDrawn="1"/>
            </p:nvSpPr>
            <p:spPr>
              <a:xfrm rot="1490303" flipH="1">
                <a:off x="605239" y="5596031"/>
                <a:ext cx="84726" cy="112229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3" name="円/楕円 62"/>
            <p:cNvSpPr/>
            <p:nvPr userDrawn="1"/>
          </p:nvSpPr>
          <p:spPr>
            <a:xfrm rot="1103648">
              <a:off x="377883" y="4923406"/>
              <a:ext cx="841556" cy="509313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4" name="星 5 63"/>
            <p:cNvSpPr/>
            <p:nvPr userDrawn="1"/>
          </p:nvSpPr>
          <p:spPr>
            <a:xfrm rot="1285183">
              <a:off x="490941" y="5061917"/>
              <a:ext cx="616867" cy="24812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2" name="グループ化 71"/>
          <p:cNvGrpSpPr/>
          <p:nvPr userDrawn="1"/>
        </p:nvGrpSpPr>
        <p:grpSpPr>
          <a:xfrm rot="3478102">
            <a:off x="249713" y="3467315"/>
            <a:ext cx="1108548" cy="710393"/>
            <a:chOff x="4007937" y="4390819"/>
            <a:chExt cx="1108548" cy="710393"/>
          </a:xfrm>
        </p:grpSpPr>
        <p:sp>
          <p:nvSpPr>
            <p:cNvPr id="67" name="弦 66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8" name="涙形 67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9" name="弦 68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3" name="グループ化 72"/>
          <p:cNvGrpSpPr/>
          <p:nvPr userDrawn="1"/>
        </p:nvGrpSpPr>
        <p:grpSpPr>
          <a:xfrm rot="20423700">
            <a:off x="2623695" y="5515262"/>
            <a:ext cx="1108548" cy="710393"/>
            <a:chOff x="4007937" y="4390819"/>
            <a:chExt cx="1108548" cy="710393"/>
          </a:xfrm>
        </p:grpSpPr>
        <p:sp>
          <p:nvSpPr>
            <p:cNvPr id="74" name="弦 73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5" name="涙形 74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6" name="弦 75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7" name="グループ化 76"/>
          <p:cNvGrpSpPr/>
          <p:nvPr userDrawn="1"/>
        </p:nvGrpSpPr>
        <p:grpSpPr>
          <a:xfrm rot="18603848">
            <a:off x="7362709" y="4438838"/>
            <a:ext cx="1108548" cy="710393"/>
            <a:chOff x="4007937" y="4390819"/>
            <a:chExt cx="1108548" cy="710393"/>
          </a:xfrm>
        </p:grpSpPr>
        <p:sp>
          <p:nvSpPr>
            <p:cNvPr id="78" name="弦 77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9" name="涙形 78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弦 79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1" name="グループ化 10"/>
          <p:cNvGrpSpPr/>
          <p:nvPr userDrawn="1"/>
        </p:nvGrpSpPr>
        <p:grpSpPr>
          <a:xfrm>
            <a:off x="5997207" y="4875980"/>
            <a:ext cx="1070080" cy="936173"/>
            <a:chOff x="5997207" y="4875980"/>
            <a:chExt cx="1070080" cy="936173"/>
          </a:xfrm>
        </p:grpSpPr>
        <p:sp>
          <p:nvSpPr>
            <p:cNvPr id="82" name="台形 81"/>
            <p:cNvSpPr/>
            <p:nvPr userDrawn="1"/>
          </p:nvSpPr>
          <p:spPr>
            <a:xfrm rot="8159613" flipH="1">
              <a:off x="6619159" y="5364129"/>
              <a:ext cx="389940" cy="378739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3" name="グループ化 82"/>
            <p:cNvGrpSpPr/>
            <p:nvPr userDrawn="1"/>
          </p:nvGrpSpPr>
          <p:grpSpPr>
            <a:xfrm rot="20307330" flipH="1">
              <a:off x="6819726" y="5519845"/>
              <a:ext cx="247561" cy="292308"/>
              <a:chOff x="2164486" y="5619360"/>
              <a:chExt cx="236575" cy="292305"/>
            </a:xfrm>
          </p:grpSpPr>
          <p:sp>
            <p:nvSpPr>
              <p:cNvPr id="84" name="フローチャート: 論理積ゲート 83"/>
              <p:cNvSpPr/>
              <p:nvPr userDrawn="1"/>
            </p:nvSpPr>
            <p:spPr>
              <a:xfrm rot="6890303">
                <a:off x="2187084" y="5747129"/>
                <a:ext cx="141938" cy="187133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5" name="直角三角形 84"/>
              <p:cNvSpPr/>
              <p:nvPr userDrawn="1"/>
            </p:nvSpPr>
            <p:spPr>
              <a:xfrm rot="1490303">
                <a:off x="2224329" y="5619360"/>
                <a:ext cx="84290" cy="149130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6" name="二等辺三角形 85"/>
              <p:cNvSpPr/>
              <p:nvPr userDrawn="1"/>
            </p:nvSpPr>
            <p:spPr>
              <a:xfrm rot="1490303">
                <a:off x="2272539" y="5643778"/>
                <a:ext cx="82711" cy="155544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7" name="直角三角形 86"/>
              <p:cNvSpPr/>
              <p:nvPr userDrawn="1"/>
            </p:nvSpPr>
            <p:spPr>
              <a:xfrm rot="1490303" flipH="1">
                <a:off x="2316771" y="5667268"/>
                <a:ext cx="84290" cy="149130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8" name="円/楕円 87"/>
            <p:cNvSpPr/>
            <p:nvPr userDrawn="1"/>
          </p:nvSpPr>
          <p:spPr>
            <a:xfrm rot="20196444" flipH="1">
              <a:off x="5997207" y="4875980"/>
              <a:ext cx="957445" cy="676783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星 5 88"/>
            <p:cNvSpPr/>
            <p:nvPr userDrawn="1"/>
          </p:nvSpPr>
          <p:spPr>
            <a:xfrm rot="19629445" flipH="1">
              <a:off x="6132919" y="5025006"/>
              <a:ext cx="668449" cy="329713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dirty="0" smtClean="0"/>
              <a:t>マスター サブタイトルの書式設定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306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359773" y="239079"/>
            <a:ext cx="1223820" cy="1439730"/>
            <a:chOff x="359773" y="239079"/>
            <a:chExt cx="1223820" cy="1439730"/>
          </a:xfrm>
        </p:grpSpPr>
        <p:sp>
          <p:nvSpPr>
            <p:cNvPr id="8" name="台形 7"/>
            <p:cNvSpPr/>
            <p:nvPr userDrawn="1"/>
          </p:nvSpPr>
          <p:spPr>
            <a:xfrm rot="12772530">
              <a:off x="408149" y="1036734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" name="グループ化 8"/>
            <p:cNvGrpSpPr/>
            <p:nvPr userDrawn="1"/>
          </p:nvGrpSpPr>
          <p:grpSpPr>
            <a:xfrm rot="569924">
              <a:off x="359773" y="1236562"/>
              <a:ext cx="380484" cy="442247"/>
              <a:chOff x="1162334" y="4121844"/>
              <a:chExt cx="380484" cy="442247"/>
            </a:xfrm>
          </p:grpSpPr>
          <p:sp>
            <p:nvSpPr>
              <p:cNvPr id="12" name="フローチャート: 論理積ゲート 11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直角三角形 12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二等辺三角形 13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直角三角形 14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円/楕円 9"/>
            <p:cNvSpPr/>
            <p:nvPr userDrawn="1"/>
          </p:nvSpPr>
          <p:spPr>
            <a:xfrm rot="1226433">
              <a:off x="419388" y="2390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星 5 10"/>
            <p:cNvSpPr/>
            <p:nvPr userDrawn="1"/>
          </p:nvSpPr>
          <p:spPr>
            <a:xfrm rot="1464725">
              <a:off x="620802" y="480617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" name="グループ化 15"/>
          <p:cNvGrpSpPr/>
          <p:nvPr userDrawn="1"/>
        </p:nvGrpSpPr>
        <p:grpSpPr>
          <a:xfrm rot="18824441">
            <a:off x="8265098" y="5881436"/>
            <a:ext cx="754029" cy="526083"/>
            <a:chOff x="4007937" y="4390819"/>
            <a:chExt cx="1108548" cy="710393"/>
          </a:xfrm>
        </p:grpSpPr>
        <p:sp>
          <p:nvSpPr>
            <p:cNvPr id="17" name="弦 16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涙形 17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弦 18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" name="グループ化 19"/>
          <p:cNvGrpSpPr/>
          <p:nvPr userDrawn="1"/>
        </p:nvGrpSpPr>
        <p:grpSpPr>
          <a:xfrm>
            <a:off x="8095385" y="1127984"/>
            <a:ext cx="816721" cy="740901"/>
            <a:chOff x="8095385" y="1127984"/>
            <a:chExt cx="816721" cy="740901"/>
          </a:xfrm>
        </p:grpSpPr>
        <p:sp>
          <p:nvSpPr>
            <p:cNvPr id="21" name="台形 20"/>
            <p:cNvSpPr/>
            <p:nvPr userDrawn="1"/>
          </p:nvSpPr>
          <p:spPr>
            <a:xfrm rot="8527558">
              <a:off x="8517432" y="1500557"/>
              <a:ext cx="344409" cy="304097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2" name="グループ化 21"/>
            <p:cNvGrpSpPr/>
            <p:nvPr userDrawn="1"/>
          </p:nvGrpSpPr>
          <p:grpSpPr>
            <a:xfrm>
              <a:off x="8682407" y="1651845"/>
              <a:ext cx="229699" cy="217040"/>
              <a:chOff x="8615151" y="1663073"/>
              <a:chExt cx="229699" cy="217040"/>
            </a:xfrm>
          </p:grpSpPr>
          <p:sp>
            <p:nvSpPr>
              <p:cNvPr id="25" name="フローチャート: 論理積ゲート 24"/>
              <p:cNvSpPr/>
              <p:nvPr userDrawn="1"/>
            </p:nvSpPr>
            <p:spPr>
              <a:xfrm rot="3053227">
                <a:off x="8705802" y="1741065"/>
                <a:ext cx="105138" cy="172958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直角三角形 25"/>
              <p:cNvSpPr/>
              <p:nvPr userDrawn="1"/>
            </p:nvSpPr>
            <p:spPr>
              <a:xfrm rot="19253227">
                <a:off x="8615151" y="1720914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二等辺三角形 26"/>
              <p:cNvSpPr/>
              <p:nvPr userDrawn="1"/>
            </p:nvSpPr>
            <p:spPr>
              <a:xfrm rot="19253227">
                <a:off x="8656848" y="1684811"/>
                <a:ext cx="76446" cy="11521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直角三角形 27"/>
              <p:cNvSpPr/>
              <p:nvPr userDrawn="1"/>
            </p:nvSpPr>
            <p:spPr>
              <a:xfrm rot="19253227" flipH="1">
                <a:off x="8687890" y="1663073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3" name="円/楕円 22"/>
            <p:cNvSpPr/>
            <p:nvPr userDrawn="1"/>
          </p:nvSpPr>
          <p:spPr>
            <a:xfrm rot="18966827">
              <a:off x="8095385" y="1127984"/>
              <a:ext cx="757564" cy="558946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星 5 23"/>
            <p:cNvSpPr/>
            <p:nvPr userDrawn="1"/>
          </p:nvSpPr>
          <p:spPr>
            <a:xfrm rot="19294794">
              <a:off x="8178680" y="1256066"/>
              <a:ext cx="582180" cy="26119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 marL="228600" indent="-228600">
              <a:buSzPct val="120000"/>
              <a:buFontTx/>
              <a:buBlip>
                <a:blip r:embed="rId2"/>
              </a:buBlip>
              <a:defRPr/>
            </a:lvl1pPr>
            <a:lvl2pPr marL="685800" indent="-228600">
              <a:buSzPct val="120000"/>
              <a:buFontTx/>
              <a:buBlip>
                <a:blip r:embed="rId3"/>
              </a:buBlip>
              <a:defRPr/>
            </a:lvl2pPr>
            <a:lvl3pPr marL="1143000" indent="-228600">
              <a:buClr>
                <a:srgbClr val="93074D"/>
              </a:buClr>
              <a:buFont typeface="Wingdings" panose="05000000000000000000" pitchFamily="2" charset="2"/>
              <a:buChar char="l"/>
              <a:defRPr/>
            </a:lvl3pPr>
            <a:lvl4pPr marL="1600200" indent="-228600">
              <a:buClr>
                <a:srgbClr val="433AF6"/>
              </a:buClr>
              <a:buFont typeface="Wingdings" panose="05000000000000000000" pitchFamily="2" charset="2"/>
              <a:buChar char="l"/>
              <a:defRPr/>
            </a:lvl4pPr>
            <a:lvl5pPr>
              <a:buClr>
                <a:srgbClr val="008000"/>
              </a:buClr>
              <a:defRPr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3451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359773" y="239079"/>
            <a:ext cx="1223820" cy="1439730"/>
            <a:chOff x="359773" y="239079"/>
            <a:chExt cx="1223820" cy="1439730"/>
          </a:xfrm>
        </p:grpSpPr>
        <p:sp>
          <p:nvSpPr>
            <p:cNvPr id="8" name="台形 7"/>
            <p:cNvSpPr/>
            <p:nvPr userDrawn="1"/>
          </p:nvSpPr>
          <p:spPr>
            <a:xfrm rot="12772530">
              <a:off x="408149" y="1036734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" name="グループ化 8"/>
            <p:cNvGrpSpPr/>
            <p:nvPr userDrawn="1"/>
          </p:nvGrpSpPr>
          <p:grpSpPr>
            <a:xfrm rot="569924">
              <a:off x="359773" y="1236562"/>
              <a:ext cx="380484" cy="442247"/>
              <a:chOff x="1162334" y="4121844"/>
              <a:chExt cx="380484" cy="442247"/>
            </a:xfrm>
          </p:grpSpPr>
          <p:sp>
            <p:nvSpPr>
              <p:cNvPr id="12" name="フローチャート: 論理積ゲート 11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直角三角形 12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二等辺三角形 13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直角三角形 14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円/楕円 9"/>
            <p:cNvSpPr/>
            <p:nvPr userDrawn="1"/>
          </p:nvSpPr>
          <p:spPr>
            <a:xfrm rot="1226433">
              <a:off x="419388" y="2390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星 5 10"/>
            <p:cNvSpPr/>
            <p:nvPr userDrawn="1"/>
          </p:nvSpPr>
          <p:spPr>
            <a:xfrm rot="1464725">
              <a:off x="620802" y="480617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" name="グループ化 15"/>
          <p:cNvGrpSpPr/>
          <p:nvPr userDrawn="1"/>
        </p:nvGrpSpPr>
        <p:grpSpPr>
          <a:xfrm rot="3082543">
            <a:off x="276451" y="5913921"/>
            <a:ext cx="754029" cy="526083"/>
            <a:chOff x="4007937" y="4390819"/>
            <a:chExt cx="1108548" cy="710393"/>
          </a:xfrm>
        </p:grpSpPr>
        <p:sp>
          <p:nvSpPr>
            <p:cNvPr id="17" name="弦 16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涙形 17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弦 18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0" name="グループ化 19"/>
          <p:cNvGrpSpPr/>
          <p:nvPr userDrawn="1"/>
        </p:nvGrpSpPr>
        <p:grpSpPr>
          <a:xfrm>
            <a:off x="8041529" y="5616240"/>
            <a:ext cx="816721" cy="740901"/>
            <a:chOff x="8095385" y="1127984"/>
            <a:chExt cx="816721" cy="740901"/>
          </a:xfrm>
        </p:grpSpPr>
        <p:sp>
          <p:nvSpPr>
            <p:cNvPr id="21" name="台形 20"/>
            <p:cNvSpPr/>
            <p:nvPr userDrawn="1"/>
          </p:nvSpPr>
          <p:spPr>
            <a:xfrm rot="8527558">
              <a:off x="8517432" y="1500557"/>
              <a:ext cx="344409" cy="304097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2" name="グループ化 21"/>
            <p:cNvGrpSpPr/>
            <p:nvPr userDrawn="1"/>
          </p:nvGrpSpPr>
          <p:grpSpPr>
            <a:xfrm>
              <a:off x="8682407" y="1651845"/>
              <a:ext cx="229699" cy="217040"/>
              <a:chOff x="8615151" y="1663073"/>
              <a:chExt cx="229699" cy="217040"/>
            </a:xfrm>
          </p:grpSpPr>
          <p:sp>
            <p:nvSpPr>
              <p:cNvPr id="25" name="フローチャート: 論理積ゲート 24"/>
              <p:cNvSpPr/>
              <p:nvPr userDrawn="1"/>
            </p:nvSpPr>
            <p:spPr>
              <a:xfrm rot="3053227">
                <a:off x="8705802" y="1741065"/>
                <a:ext cx="105138" cy="172958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直角三角形 25"/>
              <p:cNvSpPr/>
              <p:nvPr userDrawn="1"/>
            </p:nvSpPr>
            <p:spPr>
              <a:xfrm rot="19253227">
                <a:off x="8615151" y="1720914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二等辺三角形 26"/>
              <p:cNvSpPr/>
              <p:nvPr userDrawn="1"/>
            </p:nvSpPr>
            <p:spPr>
              <a:xfrm rot="19253227">
                <a:off x="8656848" y="1684811"/>
                <a:ext cx="76446" cy="11521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直角三角形 27"/>
              <p:cNvSpPr/>
              <p:nvPr userDrawn="1"/>
            </p:nvSpPr>
            <p:spPr>
              <a:xfrm rot="19253227" flipH="1">
                <a:off x="8687890" y="1663073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3" name="円/楕円 22"/>
            <p:cNvSpPr/>
            <p:nvPr userDrawn="1"/>
          </p:nvSpPr>
          <p:spPr>
            <a:xfrm rot="18966827">
              <a:off x="8095385" y="1127984"/>
              <a:ext cx="757564" cy="558946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星 5 23"/>
            <p:cNvSpPr/>
            <p:nvPr userDrawn="1"/>
          </p:nvSpPr>
          <p:spPr>
            <a:xfrm rot="19294794">
              <a:off x="8178680" y="1256066"/>
              <a:ext cx="582180" cy="26119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>
            <a:lvl1pPr marL="228600" indent="-228600">
              <a:buSzPct val="120000"/>
              <a:buFontTx/>
              <a:buBlip>
                <a:blip r:embed="rId2"/>
              </a:buBlip>
              <a:defRPr/>
            </a:lvl1pPr>
            <a:lvl2pPr marL="685800" indent="-228600">
              <a:buSzPct val="120000"/>
              <a:buFontTx/>
              <a:buBlip>
                <a:blip r:embed="rId3"/>
              </a:buBlip>
              <a:defRPr/>
            </a:lvl2pPr>
            <a:lvl3pPr marL="1143000" indent="-228600">
              <a:buClr>
                <a:srgbClr val="93074D"/>
              </a:buClr>
              <a:buFont typeface="Wingdings" panose="05000000000000000000" pitchFamily="2" charset="2"/>
              <a:buChar char="l"/>
              <a:defRPr/>
            </a:lvl3pPr>
            <a:lvl4pPr marL="1600200" indent="-228600">
              <a:buClr>
                <a:srgbClr val="433AF6"/>
              </a:buClr>
              <a:buFont typeface="Wingdings" panose="05000000000000000000" pitchFamily="2" charset="2"/>
              <a:buChar char="l"/>
              <a:defRPr/>
            </a:lvl4pPr>
            <a:lvl5pPr>
              <a:buClr>
                <a:srgbClr val="008000"/>
              </a:buClr>
              <a:defRPr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8325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7" name="グループ化 6"/>
          <p:cNvGrpSpPr/>
          <p:nvPr userDrawn="1"/>
        </p:nvGrpSpPr>
        <p:grpSpPr>
          <a:xfrm>
            <a:off x="359773" y="239079"/>
            <a:ext cx="1223820" cy="1439730"/>
            <a:chOff x="359773" y="239079"/>
            <a:chExt cx="1223820" cy="1439730"/>
          </a:xfrm>
        </p:grpSpPr>
        <p:sp>
          <p:nvSpPr>
            <p:cNvPr id="8" name="台形 7"/>
            <p:cNvSpPr/>
            <p:nvPr userDrawn="1"/>
          </p:nvSpPr>
          <p:spPr>
            <a:xfrm rot="12772530">
              <a:off x="408149" y="1036734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9" name="グループ化 8"/>
            <p:cNvGrpSpPr/>
            <p:nvPr userDrawn="1"/>
          </p:nvGrpSpPr>
          <p:grpSpPr>
            <a:xfrm rot="569924">
              <a:off x="359773" y="1236562"/>
              <a:ext cx="380484" cy="442247"/>
              <a:chOff x="1162334" y="4121844"/>
              <a:chExt cx="380484" cy="442247"/>
            </a:xfrm>
          </p:grpSpPr>
          <p:sp>
            <p:nvSpPr>
              <p:cNvPr id="12" name="フローチャート: 論理積ゲート 11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直角三角形 12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二等辺三角形 13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直角三角形 14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" name="円/楕円 9"/>
            <p:cNvSpPr/>
            <p:nvPr userDrawn="1"/>
          </p:nvSpPr>
          <p:spPr>
            <a:xfrm rot="1226433">
              <a:off x="419388" y="2390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星 5 10"/>
            <p:cNvSpPr/>
            <p:nvPr userDrawn="1"/>
          </p:nvSpPr>
          <p:spPr>
            <a:xfrm rot="1464725">
              <a:off x="620802" y="480617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6" name="グループ化 15"/>
          <p:cNvGrpSpPr/>
          <p:nvPr userDrawn="1"/>
        </p:nvGrpSpPr>
        <p:grpSpPr>
          <a:xfrm rot="18824441">
            <a:off x="8265098" y="5881436"/>
            <a:ext cx="754029" cy="526083"/>
            <a:chOff x="4007937" y="4390819"/>
            <a:chExt cx="1108548" cy="710393"/>
          </a:xfrm>
        </p:grpSpPr>
        <p:sp>
          <p:nvSpPr>
            <p:cNvPr id="17" name="弦 16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涙形 17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弦 18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2" name="グループ化 21"/>
          <p:cNvGrpSpPr/>
          <p:nvPr userDrawn="1"/>
        </p:nvGrpSpPr>
        <p:grpSpPr>
          <a:xfrm>
            <a:off x="8095385" y="1127984"/>
            <a:ext cx="816721" cy="740901"/>
            <a:chOff x="8095385" y="1127984"/>
            <a:chExt cx="816721" cy="740901"/>
          </a:xfrm>
        </p:grpSpPr>
        <p:sp>
          <p:nvSpPr>
            <p:cNvPr id="21" name="台形 20"/>
            <p:cNvSpPr/>
            <p:nvPr userDrawn="1"/>
          </p:nvSpPr>
          <p:spPr>
            <a:xfrm rot="8527558">
              <a:off x="8517432" y="1500557"/>
              <a:ext cx="344409" cy="304097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9" name="グループ化 28"/>
            <p:cNvGrpSpPr/>
            <p:nvPr userDrawn="1"/>
          </p:nvGrpSpPr>
          <p:grpSpPr>
            <a:xfrm>
              <a:off x="8682407" y="1651845"/>
              <a:ext cx="229699" cy="217040"/>
              <a:chOff x="8615151" y="1663073"/>
              <a:chExt cx="229699" cy="217040"/>
            </a:xfrm>
          </p:grpSpPr>
          <p:sp>
            <p:nvSpPr>
              <p:cNvPr id="25" name="フローチャート: 論理積ゲート 24"/>
              <p:cNvSpPr/>
              <p:nvPr userDrawn="1"/>
            </p:nvSpPr>
            <p:spPr>
              <a:xfrm rot="3053227">
                <a:off x="8705802" y="1741065"/>
                <a:ext cx="105138" cy="172958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直角三角形 25"/>
              <p:cNvSpPr/>
              <p:nvPr userDrawn="1"/>
            </p:nvSpPr>
            <p:spPr>
              <a:xfrm rot="19253227">
                <a:off x="8615151" y="1720914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二等辺三角形 26"/>
              <p:cNvSpPr/>
              <p:nvPr userDrawn="1"/>
            </p:nvSpPr>
            <p:spPr>
              <a:xfrm rot="19253227">
                <a:off x="8656848" y="1684811"/>
                <a:ext cx="76446" cy="11521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直角三角形 27"/>
              <p:cNvSpPr/>
              <p:nvPr userDrawn="1"/>
            </p:nvSpPr>
            <p:spPr>
              <a:xfrm rot="19253227" flipH="1">
                <a:off x="8687890" y="1663073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3" name="円/楕円 22"/>
            <p:cNvSpPr/>
            <p:nvPr userDrawn="1"/>
          </p:nvSpPr>
          <p:spPr>
            <a:xfrm rot="18966827">
              <a:off x="8095385" y="1127984"/>
              <a:ext cx="757564" cy="558946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星 5 23"/>
            <p:cNvSpPr/>
            <p:nvPr userDrawn="1"/>
          </p:nvSpPr>
          <p:spPr>
            <a:xfrm rot="19294794">
              <a:off x="8178680" y="1256066"/>
              <a:ext cx="582180" cy="26119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 userDrawn="1">
            <p:ph type="title"/>
          </p:nvPr>
        </p:nvSpPr>
        <p:spPr>
          <a:xfrm>
            <a:off x="1074568" y="255609"/>
            <a:ext cx="765925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2073"/>
            <a:ext cx="7886700" cy="4484890"/>
          </a:xfrm>
        </p:spPr>
        <p:txBody>
          <a:bodyPr>
            <a:normAutofit/>
          </a:bodyPr>
          <a:lstStyle>
            <a:lvl1pPr marL="228600" indent="-228600">
              <a:buSzPct val="150000"/>
              <a:buFontTx/>
              <a:buBlip>
                <a:blip r:embed="rId2"/>
              </a:buBlip>
              <a:defRPr sz="3200"/>
            </a:lvl1pPr>
            <a:lvl2pPr marL="685800" indent="-228600">
              <a:buSzPct val="150000"/>
              <a:buFontTx/>
              <a:buBlip>
                <a:blip r:embed="rId3"/>
              </a:buBlip>
              <a:defRPr sz="2800"/>
            </a:lvl2pPr>
            <a:lvl3pPr marL="1143000" indent="-228600">
              <a:buClr>
                <a:srgbClr val="93074D"/>
              </a:buClr>
              <a:buFont typeface="Wingdings" panose="05000000000000000000" pitchFamily="2" charset="2"/>
              <a:buChar char="l"/>
              <a:defRPr sz="2400"/>
            </a:lvl3pPr>
            <a:lvl4pPr marL="1600200" indent="-228600">
              <a:buClr>
                <a:srgbClr val="433AF6"/>
              </a:buClr>
              <a:buFont typeface="Wingdings" panose="05000000000000000000" pitchFamily="2" charset="2"/>
              <a:buChar char="l"/>
              <a:defRPr sz="2000"/>
            </a:lvl4pPr>
            <a:lvl5pPr>
              <a:buClr>
                <a:srgbClr val="008000"/>
              </a:buClr>
              <a:defRPr sz="2000"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6147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58" name="グループ化 57"/>
          <p:cNvGrpSpPr/>
          <p:nvPr userDrawn="1"/>
        </p:nvGrpSpPr>
        <p:grpSpPr>
          <a:xfrm rot="569924">
            <a:off x="1514570" y="274875"/>
            <a:ext cx="1164205" cy="1504318"/>
            <a:chOff x="1404449" y="2983679"/>
            <a:chExt cx="1164205" cy="1504318"/>
          </a:xfrm>
        </p:grpSpPr>
        <p:sp>
          <p:nvSpPr>
            <p:cNvPr id="59" name="台形 58"/>
            <p:cNvSpPr/>
            <p:nvPr userDrawn="1"/>
          </p:nvSpPr>
          <p:spPr>
            <a:xfrm rot="12202606">
              <a:off x="1493485" y="3829203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0" name="グループ化 59"/>
            <p:cNvGrpSpPr/>
            <p:nvPr userDrawn="1"/>
          </p:nvGrpSpPr>
          <p:grpSpPr>
            <a:xfrm>
              <a:off x="1470388" y="4045750"/>
              <a:ext cx="380484" cy="442247"/>
              <a:chOff x="1162334" y="4121844"/>
              <a:chExt cx="380484" cy="442247"/>
            </a:xfrm>
          </p:grpSpPr>
          <p:sp>
            <p:nvSpPr>
              <p:cNvPr id="63" name="フローチャート: 論理積ゲート 62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4" name="直角三角形 63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5" name="二等辺三角形 64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6" name="直角三角形 65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61" name="円/楕円 60"/>
            <p:cNvSpPr/>
            <p:nvPr userDrawn="1"/>
          </p:nvSpPr>
          <p:spPr>
            <a:xfrm rot="656509">
              <a:off x="1404449" y="29836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2" name="星 5 61"/>
            <p:cNvSpPr/>
            <p:nvPr userDrawn="1"/>
          </p:nvSpPr>
          <p:spPr>
            <a:xfrm rot="894801">
              <a:off x="1603454" y="3221145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67" name="グループ化 66"/>
          <p:cNvGrpSpPr/>
          <p:nvPr userDrawn="1"/>
        </p:nvGrpSpPr>
        <p:grpSpPr>
          <a:xfrm rot="1564241">
            <a:off x="2743167" y="1111607"/>
            <a:ext cx="957445" cy="1010077"/>
            <a:chOff x="2039021" y="4814834"/>
            <a:chExt cx="957445" cy="1010077"/>
          </a:xfrm>
        </p:grpSpPr>
        <p:sp>
          <p:nvSpPr>
            <p:cNvPr id="68" name="台形 67"/>
            <p:cNvSpPr/>
            <p:nvPr userDrawn="1"/>
          </p:nvSpPr>
          <p:spPr>
            <a:xfrm rot="12364634">
              <a:off x="2132030" y="5332863"/>
              <a:ext cx="389940" cy="378739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69" name="グループ化 68"/>
            <p:cNvGrpSpPr/>
            <p:nvPr userDrawn="1"/>
          </p:nvGrpSpPr>
          <p:grpSpPr>
            <a:xfrm>
              <a:off x="2120973" y="5532603"/>
              <a:ext cx="247561" cy="292308"/>
              <a:chOff x="2164486" y="5619360"/>
              <a:chExt cx="236575" cy="292305"/>
            </a:xfrm>
          </p:grpSpPr>
          <p:sp>
            <p:nvSpPr>
              <p:cNvPr id="72" name="フローチャート: 論理積ゲート 71"/>
              <p:cNvSpPr/>
              <p:nvPr userDrawn="1"/>
            </p:nvSpPr>
            <p:spPr>
              <a:xfrm rot="6890303">
                <a:off x="2187084" y="5747129"/>
                <a:ext cx="141938" cy="187133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3" name="直角三角形 72"/>
              <p:cNvSpPr/>
              <p:nvPr userDrawn="1"/>
            </p:nvSpPr>
            <p:spPr>
              <a:xfrm rot="1490303">
                <a:off x="2224329" y="5619360"/>
                <a:ext cx="84290" cy="149130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4" name="二等辺三角形 73"/>
              <p:cNvSpPr/>
              <p:nvPr userDrawn="1"/>
            </p:nvSpPr>
            <p:spPr>
              <a:xfrm rot="1490303">
                <a:off x="2272539" y="5643778"/>
                <a:ext cx="82711" cy="155544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5" name="直角三角形 74"/>
              <p:cNvSpPr/>
              <p:nvPr userDrawn="1"/>
            </p:nvSpPr>
            <p:spPr>
              <a:xfrm rot="1490303" flipH="1">
                <a:off x="2316771" y="5667268"/>
                <a:ext cx="84290" cy="149130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0" name="円/楕円 69"/>
            <p:cNvSpPr/>
            <p:nvPr userDrawn="1"/>
          </p:nvSpPr>
          <p:spPr>
            <a:xfrm rot="980885">
              <a:off x="2039021" y="4814834"/>
              <a:ext cx="957445" cy="676783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71" name="星 5 70"/>
            <p:cNvSpPr/>
            <p:nvPr userDrawn="1"/>
          </p:nvSpPr>
          <p:spPr>
            <a:xfrm rot="1219177">
              <a:off x="2180873" y="4982526"/>
              <a:ext cx="668449" cy="329713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76" name="グループ化 75"/>
          <p:cNvGrpSpPr/>
          <p:nvPr userDrawn="1"/>
        </p:nvGrpSpPr>
        <p:grpSpPr>
          <a:xfrm>
            <a:off x="7276200" y="416221"/>
            <a:ext cx="1278577" cy="1350709"/>
            <a:chOff x="6709315" y="2676285"/>
            <a:chExt cx="1278577" cy="1350709"/>
          </a:xfrm>
        </p:grpSpPr>
        <p:sp>
          <p:nvSpPr>
            <p:cNvPr id="77" name="台形 76"/>
            <p:cNvSpPr/>
            <p:nvPr userDrawn="1"/>
          </p:nvSpPr>
          <p:spPr>
            <a:xfrm rot="8648066" flipH="1">
              <a:off x="7412593" y="3400943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78" name="グループ化 77"/>
            <p:cNvGrpSpPr/>
            <p:nvPr userDrawn="1"/>
          </p:nvGrpSpPr>
          <p:grpSpPr>
            <a:xfrm rot="20850672" flipH="1">
              <a:off x="7607408" y="3584747"/>
              <a:ext cx="380484" cy="442247"/>
              <a:chOff x="1162334" y="4121844"/>
              <a:chExt cx="380484" cy="442247"/>
            </a:xfrm>
          </p:grpSpPr>
          <p:sp>
            <p:nvSpPr>
              <p:cNvPr id="81" name="フローチャート: 論理積ゲート 80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2" name="直角三角形 81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3" name="二等辺三角形 82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4" name="直角三角形 83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79" name="円/楕円 78"/>
            <p:cNvSpPr/>
            <p:nvPr userDrawn="1"/>
          </p:nvSpPr>
          <p:spPr>
            <a:xfrm rot="20194163" flipH="1">
              <a:off x="6709315" y="2676285"/>
              <a:ext cx="1164205" cy="990600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0" name="星 5 79"/>
            <p:cNvSpPr/>
            <p:nvPr userDrawn="1"/>
          </p:nvSpPr>
          <p:spPr>
            <a:xfrm rot="19480747" flipH="1">
              <a:off x="6849349" y="2886593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85" name="グループ化 84"/>
          <p:cNvGrpSpPr/>
          <p:nvPr userDrawn="1"/>
        </p:nvGrpSpPr>
        <p:grpSpPr>
          <a:xfrm>
            <a:off x="600939" y="4962408"/>
            <a:ext cx="841556" cy="830742"/>
            <a:chOff x="377883" y="4923406"/>
            <a:chExt cx="841556" cy="830742"/>
          </a:xfrm>
        </p:grpSpPr>
        <p:sp>
          <p:nvSpPr>
            <p:cNvPr id="86" name="台形 85"/>
            <p:cNvSpPr/>
            <p:nvPr userDrawn="1"/>
          </p:nvSpPr>
          <p:spPr>
            <a:xfrm rot="12202606">
              <a:off x="457430" y="5336220"/>
              <a:ext cx="377626" cy="356552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7" name="グループ化 86"/>
            <p:cNvGrpSpPr/>
            <p:nvPr userDrawn="1"/>
          </p:nvGrpSpPr>
          <p:grpSpPr>
            <a:xfrm>
              <a:off x="466936" y="5542666"/>
              <a:ext cx="224339" cy="211482"/>
              <a:chOff x="470063" y="5557661"/>
              <a:chExt cx="219902" cy="211482"/>
            </a:xfrm>
          </p:grpSpPr>
          <p:sp>
            <p:nvSpPr>
              <p:cNvPr id="90" name="フローチャート: 論理積ゲート 89"/>
              <p:cNvSpPr/>
              <p:nvPr userDrawn="1"/>
            </p:nvSpPr>
            <p:spPr>
              <a:xfrm rot="6890303">
                <a:off x="509454" y="5622936"/>
                <a:ext cx="106816" cy="185597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1" name="直角三角形 90"/>
              <p:cNvSpPr/>
              <p:nvPr userDrawn="1"/>
            </p:nvSpPr>
            <p:spPr>
              <a:xfrm rot="1490303">
                <a:off x="512288" y="5557661"/>
                <a:ext cx="84726" cy="112229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2" name="二等辺三角形 91"/>
              <p:cNvSpPr/>
              <p:nvPr userDrawn="1"/>
            </p:nvSpPr>
            <p:spPr>
              <a:xfrm rot="1490303">
                <a:off x="556576" y="5566649"/>
                <a:ext cx="83140" cy="117054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93" name="直角三角形 92"/>
              <p:cNvSpPr/>
              <p:nvPr userDrawn="1"/>
            </p:nvSpPr>
            <p:spPr>
              <a:xfrm rot="1490303" flipH="1">
                <a:off x="605239" y="5596031"/>
                <a:ext cx="84726" cy="112229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88" name="円/楕円 87"/>
            <p:cNvSpPr/>
            <p:nvPr userDrawn="1"/>
          </p:nvSpPr>
          <p:spPr>
            <a:xfrm rot="1103648">
              <a:off x="377883" y="4923406"/>
              <a:ext cx="841556" cy="509313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9" name="星 5 88"/>
            <p:cNvSpPr/>
            <p:nvPr userDrawn="1"/>
          </p:nvSpPr>
          <p:spPr>
            <a:xfrm rot="1285183">
              <a:off x="490941" y="5061917"/>
              <a:ext cx="616867" cy="24812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4" name="グループ化 93"/>
          <p:cNvGrpSpPr/>
          <p:nvPr userDrawn="1"/>
        </p:nvGrpSpPr>
        <p:grpSpPr>
          <a:xfrm rot="2804219">
            <a:off x="286552" y="1195499"/>
            <a:ext cx="1108548" cy="710393"/>
            <a:chOff x="4007937" y="4390819"/>
            <a:chExt cx="1108548" cy="710393"/>
          </a:xfrm>
        </p:grpSpPr>
        <p:sp>
          <p:nvSpPr>
            <p:cNvPr id="95" name="弦 94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6" name="涙形 95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97" name="弦 96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98" name="グループ化 97"/>
          <p:cNvGrpSpPr/>
          <p:nvPr userDrawn="1"/>
        </p:nvGrpSpPr>
        <p:grpSpPr>
          <a:xfrm rot="18516798">
            <a:off x="1468021" y="5639121"/>
            <a:ext cx="1108548" cy="710393"/>
            <a:chOff x="4007937" y="4390819"/>
            <a:chExt cx="1108548" cy="710393"/>
          </a:xfrm>
        </p:grpSpPr>
        <p:sp>
          <p:nvSpPr>
            <p:cNvPr id="99" name="弦 98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0" name="涙形 99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1" name="弦 100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2" name="グループ化 101"/>
          <p:cNvGrpSpPr/>
          <p:nvPr userDrawn="1"/>
        </p:nvGrpSpPr>
        <p:grpSpPr>
          <a:xfrm rot="1984716">
            <a:off x="6740555" y="1554235"/>
            <a:ext cx="1108548" cy="710393"/>
            <a:chOff x="4007937" y="4390819"/>
            <a:chExt cx="1108548" cy="710393"/>
          </a:xfrm>
        </p:grpSpPr>
        <p:sp>
          <p:nvSpPr>
            <p:cNvPr id="103" name="弦 102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4" name="涙形 103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5" name="弦 104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06" name="グループ化 105"/>
          <p:cNvGrpSpPr/>
          <p:nvPr userDrawn="1"/>
        </p:nvGrpSpPr>
        <p:grpSpPr>
          <a:xfrm>
            <a:off x="7616739" y="5207609"/>
            <a:ext cx="1070080" cy="936173"/>
            <a:chOff x="5997207" y="4875980"/>
            <a:chExt cx="1070080" cy="936173"/>
          </a:xfrm>
        </p:grpSpPr>
        <p:sp>
          <p:nvSpPr>
            <p:cNvPr id="107" name="台形 106"/>
            <p:cNvSpPr/>
            <p:nvPr userDrawn="1"/>
          </p:nvSpPr>
          <p:spPr>
            <a:xfrm rot="8159613" flipH="1">
              <a:off x="6619159" y="5364129"/>
              <a:ext cx="389940" cy="378739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8" name="グループ化 107"/>
            <p:cNvGrpSpPr/>
            <p:nvPr userDrawn="1"/>
          </p:nvGrpSpPr>
          <p:grpSpPr>
            <a:xfrm rot="20307330" flipH="1">
              <a:off x="6819726" y="5519845"/>
              <a:ext cx="247561" cy="292308"/>
              <a:chOff x="2164486" y="5619360"/>
              <a:chExt cx="236575" cy="292305"/>
            </a:xfrm>
          </p:grpSpPr>
          <p:sp>
            <p:nvSpPr>
              <p:cNvPr id="111" name="フローチャート: 論理積ゲート 110"/>
              <p:cNvSpPr/>
              <p:nvPr userDrawn="1"/>
            </p:nvSpPr>
            <p:spPr>
              <a:xfrm rot="6890303">
                <a:off x="2187084" y="5747129"/>
                <a:ext cx="141938" cy="187133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2" name="直角三角形 111"/>
              <p:cNvSpPr/>
              <p:nvPr userDrawn="1"/>
            </p:nvSpPr>
            <p:spPr>
              <a:xfrm rot="1490303">
                <a:off x="2224329" y="5619360"/>
                <a:ext cx="84290" cy="149130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3" name="二等辺三角形 112"/>
              <p:cNvSpPr/>
              <p:nvPr userDrawn="1"/>
            </p:nvSpPr>
            <p:spPr>
              <a:xfrm rot="1490303">
                <a:off x="2272539" y="5643778"/>
                <a:ext cx="82711" cy="155544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14" name="直角三角形 113"/>
              <p:cNvSpPr/>
              <p:nvPr userDrawn="1"/>
            </p:nvSpPr>
            <p:spPr>
              <a:xfrm rot="1490303" flipH="1">
                <a:off x="2316771" y="5667268"/>
                <a:ext cx="84290" cy="149130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09" name="円/楕円 108"/>
            <p:cNvSpPr/>
            <p:nvPr userDrawn="1"/>
          </p:nvSpPr>
          <p:spPr>
            <a:xfrm rot="20196444" flipH="1">
              <a:off x="5997207" y="4875980"/>
              <a:ext cx="957445" cy="676783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0" name="星 5 109"/>
            <p:cNvSpPr/>
            <p:nvPr userDrawn="1"/>
          </p:nvSpPr>
          <p:spPr>
            <a:xfrm rot="19629445" flipH="1">
              <a:off x="6132919" y="5025006"/>
              <a:ext cx="668449" cy="329713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</p:spTree>
    <p:extLst>
      <p:ext uri="{BB962C8B-B14F-4D97-AF65-F5344CB8AC3E}">
        <p14:creationId xmlns:p14="http://schemas.microsoft.com/office/powerpoint/2010/main" val="3858990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>
            <a:lvl1pPr marL="228600" indent="-228600">
              <a:buSzPct val="150000"/>
              <a:buFontTx/>
              <a:buBlip>
                <a:blip r:embed="rId2"/>
              </a:buBlip>
              <a:defRPr/>
            </a:lvl1pPr>
            <a:lvl2pPr marL="685800" indent="-228600">
              <a:buSzPct val="150000"/>
              <a:buFontTx/>
              <a:buBlip>
                <a:blip r:embed="rId3"/>
              </a:buBlip>
              <a:defRPr/>
            </a:lvl2pPr>
            <a:lvl3pPr marL="1143000" indent="-228600">
              <a:buClr>
                <a:srgbClr val="93074D"/>
              </a:buClr>
              <a:buFont typeface="Wingdings" panose="05000000000000000000" pitchFamily="2" charset="2"/>
              <a:buChar char="l"/>
              <a:defRPr/>
            </a:lvl3pPr>
            <a:lvl4pPr marL="1600200" indent="-228600">
              <a:buClr>
                <a:srgbClr val="433AF6"/>
              </a:buClr>
              <a:buFont typeface="Wingdings" panose="05000000000000000000" pitchFamily="2" charset="2"/>
              <a:buChar char="l"/>
              <a:defRPr/>
            </a:lvl4pPr>
            <a:lvl5pPr>
              <a:buClr>
                <a:srgbClr val="008000"/>
              </a:buClr>
              <a:defRPr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>
            <a:lvl1pPr marL="228600" indent="-228600">
              <a:buSzPct val="150000"/>
              <a:buFontTx/>
              <a:buBlip>
                <a:blip r:embed="rId2"/>
              </a:buBlip>
              <a:defRPr/>
            </a:lvl1pPr>
            <a:lvl2pPr marL="685800" indent="-228600">
              <a:buSzPct val="150000"/>
              <a:buFontTx/>
              <a:buBlip>
                <a:blip r:embed="rId3"/>
              </a:buBlip>
              <a:defRPr/>
            </a:lvl2pPr>
            <a:lvl3pPr marL="1143000" indent="-228600">
              <a:buClr>
                <a:srgbClr val="93074D"/>
              </a:buClr>
              <a:buFont typeface="Wingdings" panose="05000000000000000000" pitchFamily="2" charset="2"/>
              <a:buChar char="l"/>
              <a:defRPr/>
            </a:lvl3pPr>
            <a:lvl4pPr marL="1600200" indent="-228600">
              <a:buClr>
                <a:srgbClr val="433AF6"/>
              </a:buClr>
              <a:buFont typeface="Wingdings" panose="05000000000000000000" pitchFamily="2" charset="2"/>
              <a:buChar char="l"/>
              <a:defRPr/>
            </a:lvl4pPr>
            <a:lvl5pPr>
              <a:buClr>
                <a:srgbClr val="008000"/>
              </a:buClr>
              <a:defRPr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8" name="グループ化 7"/>
          <p:cNvGrpSpPr/>
          <p:nvPr userDrawn="1"/>
        </p:nvGrpSpPr>
        <p:grpSpPr>
          <a:xfrm>
            <a:off x="359773" y="239079"/>
            <a:ext cx="1223820" cy="1439730"/>
            <a:chOff x="359773" y="239079"/>
            <a:chExt cx="1223820" cy="1439730"/>
          </a:xfrm>
        </p:grpSpPr>
        <p:sp>
          <p:nvSpPr>
            <p:cNvPr id="9" name="台形 8"/>
            <p:cNvSpPr/>
            <p:nvPr userDrawn="1"/>
          </p:nvSpPr>
          <p:spPr>
            <a:xfrm rot="12772530">
              <a:off x="408149" y="1036734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" name="グループ化 9"/>
            <p:cNvGrpSpPr/>
            <p:nvPr userDrawn="1"/>
          </p:nvGrpSpPr>
          <p:grpSpPr>
            <a:xfrm rot="569924">
              <a:off x="359773" y="1236562"/>
              <a:ext cx="380484" cy="442247"/>
              <a:chOff x="1162334" y="4121844"/>
              <a:chExt cx="380484" cy="442247"/>
            </a:xfrm>
          </p:grpSpPr>
          <p:sp>
            <p:nvSpPr>
              <p:cNvPr id="13" name="フローチャート: 論理積ゲート 12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直角三角形 13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二等辺三角形 14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直角三角形 15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1" name="円/楕円 10"/>
            <p:cNvSpPr/>
            <p:nvPr userDrawn="1"/>
          </p:nvSpPr>
          <p:spPr>
            <a:xfrm rot="1226433">
              <a:off x="419388" y="2390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星 5 11"/>
            <p:cNvSpPr/>
            <p:nvPr userDrawn="1"/>
          </p:nvSpPr>
          <p:spPr>
            <a:xfrm rot="1464725">
              <a:off x="620802" y="480617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" name="グループ化 16"/>
          <p:cNvGrpSpPr/>
          <p:nvPr userDrawn="1"/>
        </p:nvGrpSpPr>
        <p:grpSpPr>
          <a:xfrm rot="18824441">
            <a:off x="8265098" y="5881436"/>
            <a:ext cx="754029" cy="526083"/>
            <a:chOff x="4007937" y="4390819"/>
            <a:chExt cx="1108548" cy="710393"/>
          </a:xfrm>
        </p:grpSpPr>
        <p:sp>
          <p:nvSpPr>
            <p:cNvPr id="18" name="弦 17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涙形 18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弦 19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/>
          <p:cNvGrpSpPr/>
          <p:nvPr userDrawn="1"/>
        </p:nvGrpSpPr>
        <p:grpSpPr>
          <a:xfrm>
            <a:off x="8095385" y="1127984"/>
            <a:ext cx="816721" cy="740901"/>
            <a:chOff x="8095385" y="1127984"/>
            <a:chExt cx="816721" cy="740901"/>
          </a:xfrm>
        </p:grpSpPr>
        <p:sp>
          <p:nvSpPr>
            <p:cNvPr id="22" name="台形 21"/>
            <p:cNvSpPr/>
            <p:nvPr userDrawn="1"/>
          </p:nvSpPr>
          <p:spPr>
            <a:xfrm rot="8527558">
              <a:off x="8517432" y="1500557"/>
              <a:ext cx="344409" cy="304097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3" name="グループ化 22"/>
            <p:cNvGrpSpPr/>
            <p:nvPr userDrawn="1"/>
          </p:nvGrpSpPr>
          <p:grpSpPr>
            <a:xfrm>
              <a:off x="8682407" y="1651845"/>
              <a:ext cx="229699" cy="217040"/>
              <a:chOff x="8615151" y="1663073"/>
              <a:chExt cx="229699" cy="217040"/>
            </a:xfrm>
          </p:grpSpPr>
          <p:sp>
            <p:nvSpPr>
              <p:cNvPr id="26" name="フローチャート: 論理積ゲート 25"/>
              <p:cNvSpPr/>
              <p:nvPr userDrawn="1"/>
            </p:nvSpPr>
            <p:spPr>
              <a:xfrm rot="3053227">
                <a:off x="8705802" y="1741065"/>
                <a:ext cx="105138" cy="172958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直角三角形 26"/>
              <p:cNvSpPr/>
              <p:nvPr userDrawn="1"/>
            </p:nvSpPr>
            <p:spPr>
              <a:xfrm rot="19253227">
                <a:off x="8615151" y="1720914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二等辺三角形 27"/>
              <p:cNvSpPr/>
              <p:nvPr userDrawn="1"/>
            </p:nvSpPr>
            <p:spPr>
              <a:xfrm rot="19253227">
                <a:off x="8656848" y="1684811"/>
                <a:ext cx="76446" cy="11521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直角三角形 28"/>
              <p:cNvSpPr/>
              <p:nvPr userDrawn="1"/>
            </p:nvSpPr>
            <p:spPr>
              <a:xfrm rot="19253227" flipH="1">
                <a:off x="8687890" y="1663073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4" name="円/楕円 23"/>
            <p:cNvSpPr/>
            <p:nvPr userDrawn="1"/>
          </p:nvSpPr>
          <p:spPr>
            <a:xfrm rot="18966827">
              <a:off x="8095385" y="1127984"/>
              <a:ext cx="757564" cy="558946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星 5 24"/>
            <p:cNvSpPr/>
            <p:nvPr userDrawn="1"/>
          </p:nvSpPr>
          <p:spPr>
            <a:xfrm rot="19294794">
              <a:off x="8178680" y="1256066"/>
              <a:ext cx="582180" cy="26119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167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>
            <a:lvl1pPr marL="228600" indent="-228600">
              <a:buSzPct val="150000"/>
              <a:buFontTx/>
              <a:buBlip>
                <a:blip r:embed="rId2"/>
              </a:buBlip>
              <a:defRPr/>
            </a:lvl1pPr>
            <a:lvl2pPr marL="685800" indent="-228600">
              <a:buSzPct val="150000"/>
              <a:buFontTx/>
              <a:buBlip>
                <a:blip r:embed="rId3"/>
              </a:buBlip>
              <a:defRPr/>
            </a:lvl2pPr>
            <a:lvl3pPr marL="1143000" indent="-228600">
              <a:buClr>
                <a:srgbClr val="93074D"/>
              </a:buClr>
              <a:buFont typeface="Wingdings" panose="05000000000000000000" pitchFamily="2" charset="2"/>
              <a:buChar char="l"/>
              <a:defRPr/>
            </a:lvl3pPr>
            <a:lvl4pPr marL="1600200" indent="-228600">
              <a:buClr>
                <a:srgbClr val="433AF6"/>
              </a:buClr>
              <a:buFont typeface="Wingdings" panose="05000000000000000000" pitchFamily="2" charset="2"/>
              <a:buChar char="l"/>
              <a:defRPr/>
            </a:lvl4pPr>
            <a:lvl5pPr>
              <a:buClr>
                <a:srgbClr val="008000"/>
              </a:buClr>
              <a:defRPr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>
            <a:lvl1pPr marL="228600" indent="-228600">
              <a:buSzPct val="150000"/>
              <a:buFontTx/>
              <a:buBlip>
                <a:blip r:embed="rId2"/>
              </a:buBlip>
              <a:defRPr/>
            </a:lvl1pPr>
            <a:lvl2pPr marL="685800" indent="-228600">
              <a:buSzPct val="150000"/>
              <a:buFontTx/>
              <a:buBlip>
                <a:blip r:embed="rId3"/>
              </a:buBlip>
              <a:defRPr/>
            </a:lvl2pPr>
            <a:lvl3pPr marL="1143000" indent="-228600">
              <a:buClr>
                <a:srgbClr val="93074D"/>
              </a:buClr>
              <a:buFont typeface="Wingdings" panose="05000000000000000000" pitchFamily="2" charset="2"/>
              <a:buChar char="l"/>
              <a:defRPr/>
            </a:lvl3pPr>
            <a:lvl4pPr marL="1600200" indent="-228600">
              <a:buClr>
                <a:srgbClr val="433AF6"/>
              </a:buClr>
              <a:buFont typeface="Wingdings" panose="05000000000000000000" pitchFamily="2" charset="2"/>
              <a:buChar char="l"/>
              <a:defRPr/>
            </a:lvl4pPr>
            <a:lvl5pPr>
              <a:buClr>
                <a:srgbClr val="008000"/>
              </a:buClr>
              <a:defRPr/>
            </a:lvl5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0" name="グループ化 9"/>
          <p:cNvGrpSpPr/>
          <p:nvPr userDrawn="1"/>
        </p:nvGrpSpPr>
        <p:grpSpPr>
          <a:xfrm>
            <a:off x="359773" y="239079"/>
            <a:ext cx="1223820" cy="1439730"/>
            <a:chOff x="359773" y="239079"/>
            <a:chExt cx="1223820" cy="1439730"/>
          </a:xfrm>
        </p:grpSpPr>
        <p:sp>
          <p:nvSpPr>
            <p:cNvPr id="11" name="台形 10"/>
            <p:cNvSpPr/>
            <p:nvPr userDrawn="1"/>
          </p:nvSpPr>
          <p:spPr>
            <a:xfrm rot="12772530">
              <a:off x="408149" y="1036734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2" name="グループ化 11"/>
            <p:cNvGrpSpPr/>
            <p:nvPr userDrawn="1"/>
          </p:nvGrpSpPr>
          <p:grpSpPr>
            <a:xfrm rot="569924">
              <a:off x="359773" y="1236562"/>
              <a:ext cx="380484" cy="442247"/>
              <a:chOff x="1162334" y="4121844"/>
              <a:chExt cx="380484" cy="442247"/>
            </a:xfrm>
          </p:grpSpPr>
          <p:sp>
            <p:nvSpPr>
              <p:cNvPr id="15" name="フローチャート: 論理積ゲート 14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直角三角形 15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7" name="二等辺三角形 16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8" name="直角三角形 17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3" name="円/楕円 12"/>
            <p:cNvSpPr/>
            <p:nvPr userDrawn="1"/>
          </p:nvSpPr>
          <p:spPr>
            <a:xfrm rot="1226433">
              <a:off x="419388" y="2390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星 5 13"/>
            <p:cNvSpPr/>
            <p:nvPr userDrawn="1"/>
          </p:nvSpPr>
          <p:spPr>
            <a:xfrm rot="1464725">
              <a:off x="620802" y="480617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" name="グループ化 18"/>
          <p:cNvGrpSpPr/>
          <p:nvPr userDrawn="1"/>
        </p:nvGrpSpPr>
        <p:grpSpPr>
          <a:xfrm rot="18824441">
            <a:off x="8265098" y="5881436"/>
            <a:ext cx="754029" cy="526083"/>
            <a:chOff x="4007937" y="4390819"/>
            <a:chExt cx="1108548" cy="710393"/>
          </a:xfrm>
        </p:grpSpPr>
        <p:sp>
          <p:nvSpPr>
            <p:cNvPr id="20" name="弦 19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1" name="涙形 20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2" name="弦 21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3" name="グループ化 22"/>
          <p:cNvGrpSpPr/>
          <p:nvPr userDrawn="1"/>
        </p:nvGrpSpPr>
        <p:grpSpPr>
          <a:xfrm>
            <a:off x="8095385" y="1127984"/>
            <a:ext cx="816721" cy="740901"/>
            <a:chOff x="8095385" y="1127984"/>
            <a:chExt cx="816721" cy="740901"/>
          </a:xfrm>
        </p:grpSpPr>
        <p:sp>
          <p:nvSpPr>
            <p:cNvPr id="24" name="台形 23"/>
            <p:cNvSpPr/>
            <p:nvPr userDrawn="1"/>
          </p:nvSpPr>
          <p:spPr>
            <a:xfrm rot="8527558">
              <a:off x="8517432" y="1500557"/>
              <a:ext cx="344409" cy="304097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5" name="グループ化 24"/>
            <p:cNvGrpSpPr/>
            <p:nvPr userDrawn="1"/>
          </p:nvGrpSpPr>
          <p:grpSpPr>
            <a:xfrm>
              <a:off x="8682407" y="1651845"/>
              <a:ext cx="229699" cy="217040"/>
              <a:chOff x="8615151" y="1663073"/>
              <a:chExt cx="229699" cy="217040"/>
            </a:xfrm>
          </p:grpSpPr>
          <p:sp>
            <p:nvSpPr>
              <p:cNvPr id="28" name="フローチャート: 論理積ゲート 27"/>
              <p:cNvSpPr/>
              <p:nvPr userDrawn="1"/>
            </p:nvSpPr>
            <p:spPr>
              <a:xfrm rot="3053227">
                <a:off x="8705802" y="1741065"/>
                <a:ext cx="105138" cy="172958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直角三角形 28"/>
              <p:cNvSpPr/>
              <p:nvPr userDrawn="1"/>
            </p:nvSpPr>
            <p:spPr>
              <a:xfrm rot="19253227">
                <a:off x="8615151" y="1720914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二等辺三角形 29"/>
              <p:cNvSpPr/>
              <p:nvPr userDrawn="1"/>
            </p:nvSpPr>
            <p:spPr>
              <a:xfrm rot="19253227">
                <a:off x="8656848" y="1684811"/>
                <a:ext cx="76446" cy="11521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直角三角形 30"/>
              <p:cNvSpPr/>
              <p:nvPr userDrawn="1"/>
            </p:nvSpPr>
            <p:spPr>
              <a:xfrm rot="19253227" flipH="1">
                <a:off x="8687890" y="1663073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6" name="円/楕円 25"/>
            <p:cNvSpPr/>
            <p:nvPr userDrawn="1"/>
          </p:nvSpPr>
          <p:spPr>
            <a:xfrm rot="18966827">
              <a:off x="8095385" y="1127984"/>
              <a:ext cx="757564" cy="558946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7" name="星 5 26"/>
            <p:cNvSpPr/>
            <p:nvPr userDrawn="1"/>
          </p:nvSpPr>
          <p:spPr>
            <a:xfrm rot="19294794">
              <a:off x="8178680" y="1256066"/>
              <a:ext cx="582180" cy="26119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6128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6" name="グループ化 5"/>
          <p:cNvGrpSpPr/>
          <p:nvPr userDrawn="1"/>
        </p:nvGrpSpPr>
        <p:grpSpPr>
          <a:xfrm>
            <a:off x="359773" y="239079"/>
            <a:ext cx="1223820" cy="1439730"/>
            <a:chOff x="359773" y="239079"/>
            <a:chExt cx="1223820" cy="1439730"/>
          </a:xfrm>
        </p:grpSpPr>
        <p:sp>
          <p:nvSpPr>
            <p:cNvPr id="7" name="台形 6"/>
            <p:cNvSpPr/>
            <p:nvPr userDrawn="1"/>
          </p:nvSpPr>
          <p:spPr>
            <a:xfrm rot="12772530">
              <a:off x="408149" y="1036734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8" name="グループ化 7"/>
            <p:cNvGrpSpPr/>
            <p:nvPr userDrawn="1"/>
          </p:nvGrpSpPr>
          <p:grpSpPr>
            <a:xfrm rot="569924">
              <a:off x="359773" y="1236562"/>
              <a:ext cx="380484" cy="442247"/>
              <a:chOff x="1162334" y="4121844"/>
              <a:chExt cx="380484" cy="442247"/>
            </a:xfrm>
          </p:grpSpPr>
          <p:sp>
            <p:nvSpPr>
              <p:cNvPr id="11" name="フローチャート: 論理積ゲート 10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直角三角形 11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二等辺三角形 12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直角三角形 13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9" name="円/楕円 8"/>
            <p:cNvSpPr/>
            <p:nvPr userDrawn="1"/>
          </p:nvSpPr>
          <p:spPr>
            <a:xfrm rot="1226433">
              <a:off x="419388" y="2390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0" name="星 5 9"/>
            <p:cNvSpPr/>
            <p:nvPr userDrawn="1"/>
          </p:nvSpPr>
          <p:spPr>
            <a:xfrm rot="1464725">
              <a:off x="620802" y="480617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" name="グループ化 14"/>
          <p:cNvGrpSpPr/>
          <p:nvPr userDrawn="1"/>
        </p:nvGrpSpPr>
        <p:grpSpPr>
          <a:xfrm rot="18824441">
            <a:off x="8265098" y="5881436"/>
            <a:ext cx="754029" cy="526083"/>
            <a:chOff x="4007937" y="4390819"/>
            <a:chExt cx="1108548" cy="710393"/>
          </a:xfrm>
        </p:grpSpPr>
        <p:sp>
          <p:nvSpPr>
            <p:cNvPr id="16" name="弦 15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涙形 16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8" name="弦 17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9" name="グループ化 18"/>
          <p:cNvGrpSpPr/>
          <p:nvPr userDrawn="1"/>
        </p:nvGrpSpPr>
        <p:grpSpPr>
          <a:xfrm>
            <a:off x="8095385" y="1127984"/>
            <a:ext cx="816721" cy="740901"/>
            <a:chOff x="8095385" y="1127984"/>
            <a:chExt cx="816721" cy="740901"/>
          </a:xfrm>
        </p:grpSpPr>
        <p:sp>
          <p:nvSpPr>
            <p:cNvPr id="20" name="台形 19"/>
            <p:cNvSpPr/>
            <p:nvPr userDrawn="1"/>
          </p:nvSpPr>
          <p:spPr>
            <a:xfrm rot="8527558">
              <a:off x="8517432" y="1500557"/>
              <a:ext cx="344409" cy="304097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1" name="グループ化 20"/>
            <p:cNvGrpSpPr/>
            <p:nvPr userDrawn="1"/>
          </p:nvGrpSpPr>
          <p:grpSpPr>
            <a:xfrm>
              <a:off x="8682407" y="1651845"/>
              <a:ext cx="229699" cy="217040"/>
              <a:chOff x="8615151" y="1663073"/>
              <a:chExt cx="229699" cy="217040"/>
            </a:xfrm>
          </p:grpSpPr>
          <p:sp>
            <p:nvSpPr>
              <p:cNvPr id="24" name="フローチャート: 論理積ゲート 23"/>
              <p:cNvSpPr/>
              <p:nvPr userDrawn="1"/>
            </p:nvSpPr>
            <p:spPr>
              <a:xfrm rot="3053227">
                <a:off x="8705802" y="1741065"/>
                <a:ext cx="105138" cy="172958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5" name="直角三角形 24"/>
              <p:cNvSpPr/>
              <p:nvPr userDrawn="1"/>
            </p:nvSpPr>
            <p:spPr>
              <a:xfrm rot="19253227">
                <a:off x="8615151" y="1720914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6" name="二等辺三角形 25"/>
              <p:cNvSpPr/>
              <p:nvPr userDrawn="1"/>
            </p:nvSpPr>
            <p:spPr>
              <a:xfrm rot="19253227">
                <a:off x="8656848" y="1684811"/>
                <a:ext cx="76446" cy="11521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直角三角形 26"/>
              <p:cNvSpPr/>
              <p:nvPr userDrawn="1"/>
            </p:nvSpPr>
            <p:spPr>
              <a:xfrm rot="19253227" flipH="1">
                <a:off x="8687890" y="1663073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2" name="円/楕円 21"/>
            <p:cNvSpPr/>
            <p:nvPr userDrawn="1"/>
          </p:nvSpPr>
          <p:spPr>
            <a:xfrm rot="18966827">
              <a:off x="8095385" y="1127984"/>
              <a:ext cx="757564" cy="558946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3" name="星 5 22"/>
            <p:cNvSpPr/>
            <p:nvPr userDrawn="1"/>
          </p:nvSpPr>
          <p:spPr>
            <a:xfrm rot="19294794">
              <a:off x="8178680" y="1256066"/>
              <a:ext cx="582180" cy="26119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2320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7463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17" name="グループ化 16"/>
          <p:cNvGrpSpPr/>
          <p:nvPr userDrawn="1"/>
        </p:nvGrpSpPr>
        <p:grpSpPr>
          <a:xfrm rot="18824441">
            <a:off x="8265098" y="5881436"/>
            <a:ext cx="754029" cy="526083"/>
            <a:chOff x="4007937" y="4390819"/>
            <a:chExt cx="1108548" cy="710393"/>
          </a:xfrm>
        </p:grpSpPr>
        <p:sp>
          <p:nvSpPr>
            <p:cNvPr id="18" name="弦 17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涙形 18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弦 19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0" name="グループ化 29"/>
          <p:cNvGrpSpPr/>
          <p:nvPr userDrawn="1"/>
        </p:nvGrpSpPr>
        <p:grpSpPr>
          <a:xfrm flipH="1">
            <a:off x="7636116" y="198430"/>
            <a:ext cx="1223820" cy="1439730"/>
            <a:chOff x="359773" y="239079"/>
            <a:chExt cx="1223820" cy="1439730"/>
          </a:xfrm>
        </p:grpSpPr>
        <p:sp>
          <p:nvSpPr>
            <p:cNvPr id="31" name="台形 30"/>
            <p:cNvSpPr/>
            <p:nvPr userDrawn="1"/>
          </p:nvSpPr>
          <p:spPr>
            <a:xfrm rot="12772530">
              <a:off x="408149" y="1036734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32" name="グループ化 31"/>
            <p:cNvGrpSpPr/>
            <p:nvPr userDrawn="1"/>
          </p:nvGrpSpPr>
          <p:grpSpPr>
            <a:xfrm rot="569924">
              <a:off x="359773" y="1236562"/>
              <a:ext cx="380484" cy="442247"/>
              <a:chOff x="1162334" y="4121844"/>
              <a:chExt cx="380484" cy="442247"/>
            </a:xfrm>
          </p:grpSpPr>
          <p:sp>
            <p:nvSpPr>
              <p:cNvPr id="35" name="フローチャート: 論理積ゲート 34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直角三角形 35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7" name="二等辺三角形 36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8" name="直角三角形 37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33" name="円/楕円 32"/>
            <p:cNvSpPr/>
            <p:nvPr userDrawn="1"/>
          </p:nvSpPr>
          <p:spPr>
            <a:xfrm rot="1226433">
              <a:off x="419388" y="2390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4" name="星 5 33"/>
            <p:cNvSpPr/>
            <p:nvPr userDrawn="1"/>
          </p:nvSpPr>
          <p:spPr>
            <a:xfrm rot="1464725">
              <a:off x="620802" y="480617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39" name="グループ化 38"/>
          <p:cNvGrpSpPr/>
          <p:nvPr userDrawn="1"/>
        </p:nvGrpSpPr>
        <p:grpSpPr>
          <a:xfrm flipH="1">
            <a:off x="293971" y="160516"/>
            <a:ext cx="816721" cy="740901"/>
            <a:chOff x="8095385" y="1127984"/>
            <a:chExt cx="816721" cy="740901"/>
          </a:xfrm>
        </p:grpSpPr>
        <p:sp>
          <p:nvSpPr>
            <p:cNvPr id="40" name="台形 39"/>
            <p:cNvSpPr/>
            <p:nvPr userDrawn="1"/>
          </p:nvSpPr>
          <p:spPr>
            <a:xfrm rot="8527558">
              <a:off x="8517432" y="1500557"/>
              <a:ext cx="344409" cy="304097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41" name="グループ化 40"/>
            <p:cNvGrpSpPr/>
            <p:nvPr userDrawn="1"/>
          </p:nvGrpSpPr>
          <p:grpSpPr>
            <a:xfrm>
              <a:off x="8682407" y="1651845"/>
              <a:ext cx="229699" cy="217040"/>
              <a:chOff x="8615151" y="1663073"/>
              <a:chExt cx="229699" cy="217040"/>
            </a:xfrm>
          </p:grpSpPr>
          <p:sp>
            <p:nvSpPr>
              <p:cNvPr id="44" name="フローチャート: 論理積ゲート 43"/>
              <p:cNvSpPr/>
              <p:nvPr userDrawn="1"/>
            </p:nvSpPr>
            <p:spPr>
              <a:xfrm rot="3053227">
                <a:off x="8705802" y="1741065"/>
                <a:ext cx="105138" cy="172958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5" name="直角三角形 44"/>
              <p:cNvSpPr/>
              <p:nvPr userDrawn="1"/>
            </p:nvSpPr>
            <p:spPr>
              <a:xfrm rot="19253227">
                <a:off x="8615151" y="1720914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6" name="二等辺三角形 45"/>
              <p:cNvSpPr/>
              <p:nvPr userDrawn="1"/>
            </p:nvSpPr>
            <p:spPr>
              <a:xfrm rot="19253227">
                <a:off x="8656848" y="1684811"/>
                <a:ext cx="76446" cy="11521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7" name="直角三角形 46"/>
              <p:cNvSpPr/>
              <p:nvPr userDrawn="1"/>
            </p:nvSpPr>
            <p:spPr>
              <a:xfrm rot="19253227" flipH="1">
                <a:off x="8687890" y="1663073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42" name="円/楕円 41"/>
            <p:cNvSpPr/>
            <p:nvPr userDrawn="1"/>
          </p:nvSpPr>
          <p:spPr>
            <a:xfrm rot="18966827">
              <a:off x="8095385" y="1127984"/>
              <a:ext cx="757564" cy="558946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3" name="星 5 42"/>
            <p:cNvSpPr/>
            <p:nvPr userDrawn="1"/>
          </p:nvSpPr>
          <p:spPr>
            <a:xfrm rot="19294794">
              <a:off x="8178680" y="1256066"/>
              <a:ext cx="582180" cy="26119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228600" indent="-228600">
              <a:buSzPct val="150000"/>
              <a:buFontTx/>
              <a:buBlip>
                <a:blip r:embed="rId2"/>
              </a:buBlip>
              <a:defRPr sz="3200"/>
            </a:lvl1pPr>
            <a:lvl2pPr marL="685800" indent="-228600">
              <a:buSzPct val="150000"/>
              <a:buFontTx/>
              <a:buBlip>
                <a:blip r:embed="rId3"/>
              </a:buBlip>
              <a:defRPr sz="2800"/>
            </a:lvl2pPr>
            <a:lvl3pPr marL="1143000" indent="-228600">
              <a:buClr>
                <a:srgbClr val="93074D"/>
              </a:buClr>
              <a:buFont typeface="Wingdings" panose="05000000000000000000" pitchFamily="2" charset="2"/>
              <a:buChar char="l"/>
              <a:defRPr sz="2400"/>
            </a:lvl3pPr>
            <a:lvl4pPr marL="1600200" indent="-228600">
              <a:buClr>
                <a:srgbClr val="433AF6"/>
              </a:buClr>
              <a:buFont typeface="Wingdings" panose="05000000000000000000" pitchFamily="2" charset="2"/>
              <a:buChar char="l"/>
              <a:defRPr sz="2000"/>
            </a:lvl4pPr>
            <a:lvl5pPr>
              <a:buClr>
                <a:srgbClr val="008000"/>
              </a:buCl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0895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7FF62D-D69D-458A-A708-269F20AF744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grpSp>
        <p:nvGrpSpPr>
          <p:cNvPr id="8" name="グループ化 7"/>
          <p:cNvGrpSpPr/>
          <p:nvPr userDrawn="1"/>
        </p:nvGrpSpPr>
        <p:grpSpPr>
          <a:xfrm flipH="1">
            <a:off x="7636116" y="198430"/>
            <a:ext cx="1223820" cy="1439730"/>
            <a:chOff x="359773" y="239079"/>
            <a:chExt cx="1223820" cy="1439730"/>
          </a:xfrm>
        </p:grpSpPr>
        <p:sp>
          <p:nvSpPr>
            <p:cNvPr id="9" name="台形 8"/>
            <p:cNvSpPr/>
            <p:nvPr userDrawn="1"/>
          </p:nvSpPr>
          <p:spPr>
            <a:xfrm rot="12772530">
              <a:off x="408149" y="1036734"/>
              <a:ext cx="510244" cy="554356"/>
            </a:xfrm>
            <a:prstGeom prst="trapezoid">
              <a:avLst>
                <a:gd name="adj" fmla="val 38979"/>
              </a:avLst>
            </a:prstGeom>
            <a:solidFill>
              <a:srgbClr val="C7C2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10" name="グループ化 9"/>
            <p:cNvGrpSpPr/>
            <p:nvPr userDrawn="1"/>
          </p:nvGrpSpPr>
          <p:grpSpPr>
            <a:xfrm rot="569924">
              <a:off x="359773" y="1236562"/>
              <a:ext cx="380484" cy="442247"/>
              <a:chOff x="1162334" y="4121844"/>
              <a:chExt cx="380484" cy="442247"/>
            </a:xfrm>
          </p:grpSpPr>
          <p:sp>
            <p:nvSpPr>
              <p:cNvPr id="13" name="フローチャート: 論理積ゲート 12"/>
              <p:cNvSpPr/>
              <p:nvPr userDrawn="1"/>
            </p:nvSpPr>
            <p:spPr>
              <a:xfrm rot="6890303">
                <a:off x="1210058" y="4308613"/>
                <a:ext cx="207754" cy="303201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直角三角形 13"/>
              <p:cNvSpPr/>
              <p:nvPr userDrawn="1"/>
            </p:nvSpPr>
            <p:spPr>
              <a:xfrm rot="1490303">
                <a:off x="1258211" y="4121844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5" name="二等辺三角形 14"/>
              <p:cNvSpPr/>
              <p:nvPr userDrawn="1"/>
            </p:nvSpPr>
            <p:spPr>
              <a:xfrm rot="1490303">
                <a:off x="1352453" y="4157332"/>
                <a:ext cx="100573" cy="22766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6" name="直角三角形 15"/>
              <p:cNvSpPr/>
              <p:nvPr userDrawn="1"/>
            </p:nvSpPr>
            <p:spPr>
              <a:xfrm rot="1490303" flipH="1">
                <a:off x="1440326" y="4206141"/>
                <a:ext cx="102492" cy="218281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11" name="円/楕円 10"/>
            <p:cNvSpPr/>
            <p:nvPr userDrawn="1"/>
          </p:nvSpPr>
          <p:spPr>
            <a:xfrm rot="1226433">
              <a:off x="419388" y="239079"/>
              <a:ext cx="1164205" cy="990600"/>
            </a:xfrm>
            <a:prstGeom prst="ellipse">
              <a:avLst/>
            </a:prstGeom>
            <a:solidFill>
              <a:srgbClr val="433A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星 5 11"/>
            <p:cNvSpPr/>
            <p:nvPr userDrawn="1"/>
          </p:nvSpPr>
          <p:spPr>
            <a:xfrm rot="1464725">
              <a:off x="620802" y="480617"/>
              <a:ext cx="812800" cy="482600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7" name="グループ化 16"/>
          <p:cNvGrpSpPr/>
          <p:nvPr userDrawn="1"/>
        </p:nvGrpSpPr>
        <p:grpSpPr>
          <a:xfrm rot="18824441">
            <a:off x="8265098" y="5881436"/>
            <a:ext cx="754029" cy="526083"/>
            <a:chOff x="4007937" y="4390819"/>
            <a:chExt cx="1108548" cy="710393"/>
          </a:xfrm>
        </p:grpSpPr>
        <p:sp>
          <p:nvSpPr>
            <p:cNvPr id="18" name="弦 17"/>
            <p:cNvSpPr/>
            <p:nvPr userDrawn="1"/>
          </p:nvSpPr>
          <p:spPr>
            <a:xfrm rot="5400000">
              <a:off x="4087480" y="4311276"/>
              <a:ext cx="454687" cy="613773"/>
            </a:xfrm>
            <a:prstGeom prst="chord">
              <a:avLst>
                <a:gd name="adj1" fmla="val 3495632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9" name="涙形 18"/>
            <p:cNvSpPr/>
            <p:nvPr userDrawn="1"/>
          </p:nvSpPr>
          <p:spPr>
            <a:xfrm rot="8153042">
              <a:off x="4197055" y="4513127"/>
              <a:ext cx="673473" cy="588085"/>
            </a:xfrm>
            <a:prstGeom prst="teardrop">
              <a:avLst/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0" name="弦 19"/>
            <p:cNvSpPr/>
            <p:nvPr userDrawn="1"/>
          </p:nvSpPr>
          <p:spPr>
            <a:xfrm rot="17233989" flipH="1">
              <a:off x="4582255" y="4335004"/>
              <a:ext cx="454687" cy="613773"/>
            </a:xfrm>
            <a:prstGeom prst="chord">
              <a:avLst>
                <a:gd name="adj1" fmla="val 4324514"/>
                <a:gd name="adj2" fmla="val 16200000"/>
              </a:avLst>
            </a:prstGeom>
            <a:solidFill>
              <a:srgbClr val="008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21" name="グループ化 20"/>
          <p:cNvGrpSpPr/>
          <p:nvPr userDrawn="1"/>
        </p:nvGrpSpPr>
        <p:grpSpPr>
          <a:xfrm flipH="1">
            <a:off x="293971" y="160516"/>
            <a:ext cx="816721" cy="740901"/>
            <a:chOff x="8095385" y="1127984"/>
            <a:chExt cx="816721" cy="740901"/>
          </a:xfrm>
        </p:grpSpPr>
        <p:sp>
          <p:nvSpPr>
            <p:cNvPr id="22" name="台形 21"/>
            <p:cNvSpPr/>
            <p:nvPr userDrawn="1"/>
          </p:nvSpPr>
          <p:spPr>
            <a:xfrm rot="8527558">
              <a:off x="8517432" y="1500557"/>
              <a:ext cx="344409" cy="304097"/>
            </a:xfrm>
            <a:prstGeom prst="trapezoid">
              <a:avLst>
                <a:gd name="adj" fmla="val 38979"/>
              </a:avLst>
            </a:prstGeom>
            <a:solidFill>
              <a:srgbClr val="F0C2D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grpSp>
          <p:nvGrpSpPr>
            <p:cNvPr id="23" name="グループ化 22"/>
            <p:cNvGrpSpPr/>
            <p:nvPr userDrawn="1"/>
          </p:nvGrpSpPr>
          <p:grpSpPr>
            <a:xfrm>
              <a:off x="8682407" y="1651845"/>
              <a:ext cx="229699" cy="217040"/>
              <a:chOff x="8615151" y="1663073"/>
              <a:chExt cx="229699" cy="217040"/>
            </a:xfrm>
          </p:grpSpPr>
          <p:sp>
            <p:nvSpPr>
              <p:cNvPr id="26" name="フローチャート: 論理積ゲート 25"/>
              <p:cNvSpPr/>
              <p:nvPr userDrawn="1"/>
            </p:nvSpPr>
            <p:spPr>
              <a:xfrm rot="3053227">
                <a:off x="8705802" y="1741065"/>
                <a:ext cx="105138" cy="172958"/>
              </a:xfrm>
              <a:prstGeom prst="flowChartDelay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7" name="直角三角形 26"/>
              <p:cNvSpPr/>
              <p:nvPr userDrawn="1"/>
            </p:nvSpPr>
            <p:spPr>
              <a:xfrm rot="19253227">
                <a:off x="8615151" y="1720914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8" name="二等辺三角形 27"/>
              <p:cNvSpPr/>
              <p:nvPr userDrawn="1"/>
            </p:nvSpPr>
            <p:spPr>
              <a:xfrm rot="19253227">
                <a:off x="8656848" y="1684811"/>
                <a:ext cx="76446" cy="115217"/>
              </a:xfrm>
              <a:prstGeom prst="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直角三角形 28"/>
              <p:cNvSpPr/>
              <p:nvPr userDrawn="1"/>
            </p:nvSpPr>
            <p:spPr>
              <a:xfrm rot="19253227" flipH="1">
                <a:off x="8687890" y="1663073"/>
                <a:ext cx="77905" cy="110466"/>
              </a:xfrm>
              <a:prstGeom prst="rtTriangle">
                <a:avLst/>
              </a:prstGeom>
              <a:solidFill>
                <a:srgbClr val="008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24" name="円/楕円 23"/>
            <p:cNvSpPr/>
            <p:nvPr userDrawn="1"/>
          </p:nvSpPr>
          <p:spPr>
            <a:xfrm rot="18966827">
              <a:off x="8095385" y="1127984"/>
              <a:ext cx="757564" cy="558946"/>
            </a:xfrm>
            <a:prstGeom prst="ellipse">
              <a:avLst/>
            </a:prstGeom>
            <a:solidFill>
              <a:srgbClr val="93074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5" name="星 5 24"/>
            <p:cNvSpPr/>
            <p:nvPr userDrawn="1"/>
          </p:nvSpPr>
          <p:spPr>
            <a:xfrm rot="19294794">
              <a:off x="8178680" y="1256066"/>
              <a:ext cx="582180" cy="261197"/>
            </a:xfrm>
            <a:prstGeom prst="star5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10048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dirty="0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dirty="0" smtClean="0"/>
              <a:t>マスター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  <a:endParaRPr lang="en-US" altLang="ja-JP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C1943-317A-4BE3-84A6-D355DA7C8BFE}" type="datetimeFigureOut">
              <a:rPr kumimoji="1" lang="ja-JP" altLang="en-US" smtClean="0"/>
              <a:t>2015/4/14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</a:defRPr>
            </a:lvl1pPr>
          </a:lstStyle>
          <a:p>
            <a:fld id="{177FF62D-D69D-458A-A708-269F20AF744B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78280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4668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3">
      <a:majorFont>
        <a:latin typeface="Garamond"/>
        <a:ea typeface="メイリオ"/>
        <a:cs typeface=""/>
      </a:majorFont>
      <a:minorFont>
        <a:latin typeface="Garamond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sagao.potx" id="{BA8DCFF7-D22D-401A-AE06-A51E9CB58C4B}" vid="{00082886-727C-4BDE-A2EE-9F86F459506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</TotalTime>
  <Words>0</Words>
  <Application>Microsoft Office PowerPoint</Application>
  <PresentationFormat>画面に合わせる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メイリオ</vt:lpstr>
      <vt:lpstr>Arial</vt:lpstr>
      <vt:lpstr>Garamond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Azumi Tanabe</dc:creator>
  <cp:lastModifiedBy>Azumi Tanabe</cp:lastModifiedBy>
  <cp:revision>4</cp:revision>
  <dcterms:created xsi:type="dcterms:W3CDTF">2015-04-14T07:53:54Z</dcterms:created>
  <dcterms:modified xsi:type="dcterms:W3CDTF">2015-04-14T10:26:56Z</dcterms:modified>
</cp:coreProperties>
</file>