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00B4"/>
    <a:srgbClr val="E1FD87"/>
    <a:srgbClr val="FDF663"/>
    <a:srgbClr val="6600CC"/>
    <a:srgbClr val="9132FF"/>
    <a:srgbClr val="FCF0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AA35-81C9-4E19-B1DA-0A376EFEDB10}" type="datetimeFigureOut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9455-BE3D-45C9-9194-82F15355333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grpSp>
        <p:nvGrpSpPr>
          <p:cNvPr id="79" name="グループ化 78"/>
          <p:cNvGrpSpPr/>
          <p:nvPr userDrawn="1"/>
        </p:nvGrpSpPr>
        <p:grpSpPr>
          <a:xfrm>
            <a:off x="840485" y="3707539"/>
            <a:ext cx="1320803" cy="1118188"/>
            <a:chOff x="452092" y="4444725"/>
            <a:chExt cx="1320803" cy="1118188"/>
          </a:xfrm>
        </p:grpSpPr>
        <p:grpSp>
          <p:nvGrpSpPr>
            <p:cNvPr id="14" name="グループ化 13"/>
            <p:cNvGrpSpPr/>
            <p:nvPr userDrawn="1"/>
          </p:nvGrpSpPr>
          <p:grpSpPr>
            <a:xfrm>
              <a:off x="452092" y="4444725"/>
              <a:ext cx="1320803" cy="1118188"/>
              <a:chOff x="452092" y="4444725"/>
              <a:chExt cx="1320803" cy="1118188"/>
            </a:xfrm>
          </p:grpSpPr>
          <p:sp>
            <p:nvSpPr>
              <p:cNvPr id="7" name="涙形 6"/>
              <p:cNvSpPr/>
              <p:nvPr userDrawn="1"/>
            </p:nvSpPr>
            <p:spPr>
              <a:xfrm rot="19124774">
                <a:off x="792190" y="4444725"/>
                <a:ext cx="717580" cy="763398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涙形 8"/>
              <p:cNvSpPr/>
              <p:nvPr userDrawn="1"/>
            </p:nvSpPr>
            <p:spPr>
              <a:xfrm rot="15630773">
                <a:off x="450505" y="4657548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0" name="涙形 9"/>
              <p:cNvSpPr/>
              <p:nvPr userDrawn="1"/>
            </p:nvSpPr>
            <p:spPr>
              <a:xfrm rot="5832177" flipH="1">
                <a:off x="1136307" y="4649683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円/楕円 10"/>
              <p:cNvSpPr/>
              <p:nvPr userDrawn="1"/>
            </p:nvSpPr>
            <p:spPr>
              <a:xfrm>
                <a:off x="6039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円/楕円 12"/>
              <p:cNvSpPr/>
              <p:nvPr userDrawn="1"/>
            </p:nvSpPr>
            <p:spPr>
              <a:xfrm>
                <a:off x="10738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5" name="円/楕円 14"/>
            <p:cNvSpPr/>
            <p:nvPr userDrawn="1"/>
          </p:nvSpPr>
          <p:spPr>
            <a:xfrm>
              <a:off x="1082015" y="4892937"/>
              <a:ext cx="108155" cy="320566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円/楕円 15"/>
            <p:cNvSpPr/>
            <p:nvPr userDrawn="1"/>
          </p:nvSpPr>
          <p:spPr>
            <a:xfrm rot="2512811">
              <a:off x="1332769" y="4972037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円/楕円 16"/>
            <p:cNvSpPr/>
            <p:nvPr userDrawn="1"/>
          </p:nvSpPr>
          <p:spPr>
            <a:xfrm rot="19087189" flipH="1">
              <a:off x="852809" y="4984718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7" name="グループ化 76"/>
          <p:cNvGrpSpPr/>
          <p:nvPr userDrawn="1"/>
        </p:nvGrpSpPr>
        <p:grpSpPr>
          <a:xfrm rot="1298958">
            <a:off x="2217948" y="4414672"/>
            <a:ext cx="736491" cy="762725"/>
            <a:chOff x="3105905" y="4364779"/>
            <a:chExt cx="736491" cy="762725"/>
          </a:xfrm>
        </p:grpSpPr>
        <p:sp>
          <p:nvSpPr>
            <p:cNvPr id="18" name="五角形 17"/>
            <p:cNvSpPr/>
            <p:nvPr userDrawn="1"/>
          </p:nvSpPr>
          <p:spPr>
            <a:xfrm rot="12921743">
              <a:off x="3105905" y="4427124"/>
              <a:ext cx="709863" cy="700380"/>
            </a:xfrm>
            <a:prstGeom prst="pentagon">
              <a:avLst/>
            </a:prstGeom>
            <a:solidFill>
              <a:srgbClr val="9132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0" name="直線コネクタ 19"/>
            <p:cNvCxnSpPr>
              <a:stCxn id="18" idx="1"/>
            </p:cNvCxnSpPr>
            <p:nvPr userDrawn="1"/>
          </p:nvCxnSpPr>
          <p:spPr>
            <a:xfrm flipH="1" flipV="1">
              <a:off x="3498124" y="4771386"/>
              <a:ext cx="204317" cy="27876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>
              <a:stCxn id="18" idx="0"/>
            </p:cNvCxnSpPr>
            <p:nvPr userDrawn="1"/>
          </p:nvCxnSpPr>
          <p:spPr>
            <a:xfrm flipV="1">
              <a:off x="3258165" y="4771386"/>
              <a:ext cx="233205" cy="29151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コネクタ 23"/>
            <p:cNvCxnSpPr>
              <a:stCxn id="18" idx="2"/>
            </p:cNvCxnSpPr>
            <p:nvPr userDrawn="1"/>
          </p:nvCxnSpPr>
          <p:spPr>
            <a:xfrm flipH="1">
              <a:off x="3491370" y="4618686"/>
              <a:ext cx="351026" cy="15270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>
              <a:stCxn id="18" idx="4"/>
            </p:cNvCxnSpPr>
            <p:nvPr userDrawn="1"/>
          </p:nvCxnSpPr>
          <p:spPr>
            <a:xfrm>
              <a:off x="3484617" y="4364779"/>
              <a:ext cx="13507" cy="406607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>
              <a:stCxn id="18" idx="5"/>
            </p:cNvCxnSpPr>
            <p:nvPr userDrawn="1"/>
          </p:nvCxnSpPr>
          <p:spPr>
            <a:xfrm>
              <a:off x="3123544" y="4639317"/>
              <a:ext cx="382235" cy="132069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グループ化 77"/>
          <p:cNvGrpSpPr/>
          <p:nvPr userDrawn="1"/>
        </p:nvGrpSpPr>
        <p:grpSpPr>
          <a:xfrm rot="20234320">
            <a:off x="372602" y="4586377"/>
            <a:ext cx="471763" cy="503959"/>
            <a:chOff x="4146659" y="4486330"/>
            <a:chExt cx="736491" cy="762725"/>
          </a:xfrm>
        </p:grpSpPr>
        <p:sp>
          <p:nvSpPr>
            <p:cNvPr id="71" name="五角形 70"/>
            <p:cNvSpPr/>
            <p:nvPr userDrawn="1"/>
          </p:nvSpPr>
          <p:spPr>
            <a:xfrm rot="12921743">
              <a:off x="4146659" y="4548675"/>
              <a:ext cx="709863" cy="700380"/>
            </a:xfrm>
            <a:prstGeom prst="pentagon">
              <a:avLst/>
            </a:prstGeom>
            <a:solidFill>
              <a:srgbClr val="E1FD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2" name="直線コネクタ 71"/>
            <p:cNvCxnSpPr>
              <a:stCxn id="71" idx="1"/>
            </p:cNvCxnSpPr>
            <p:nvPr userDrawn="1"/>
          </p:nvCxnSpPr>
          <p:spPr>
            <a:xfrm flipH="1" flipV="1">
              <a:off x="4538878" y="4892937"/>
              <a:ext cx="204317" cy="27876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線コネクタ 72"/>
            <p:cNvCxnSpPr>
              <a:stCxn id="71" idx="0"/>
            </p:cNvCxnSpPr>
            <p:nvPr userDrawn="1"/>
          </p:nvCxnSpPr>
          <p:spPr>
            <a:xfrm flipV="1">
              <a:off x="4298919" y="4892937"/>
              <a:ext cx="233205" cy="29151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線コネクタ 73"/>
            <p:cNvCxnSpPr>
              <a:stCxn id="71" idx="2"/>
            </p:cNvCxnSpPr>
            <p:nvPr userDrawn="1"/>
          </p:nvCxnSpPr>
          <p:spPr>
            <a:xfrm flipH="1">
              <a:off x="4532124" y="4740237"/>
              <a:ext cx="351026" cy="15270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>
              <a:stCxn id="71" idx="4"/>
            </p:cNvCxnSpPr>
            <p:nvPr userDrawn="1"/>
          </p:nvCxnSpPr>
          <p:spPr>
            <a:xfrm>
              <a:off x="4525371" y="4486330"/>
              <a:ext cx="13507" cy="406607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>
              <a:stCxn id="71" idx="5"/>
            </p:cNvCxnSpPr>
            <p:nvPr userDrawn="1"/>
          </p:nvCxnSpPr>
          <p:spPr>
            <a:xfrm>
              <a:off x="4164298" y="4760868"/>
              <a:ext cx="382235" cy="132069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グループ化 79"/>
          <p:cNvGrpSpPr/>
          <p:nvPr userDrawn="1"/>
        </p:nvGrpSpPr>
        <p:grpSpPr>
          <a:xfrm>
            <a:off x="7238745" y="2681046"/>
            <a:ext cx="1320803" cy="1118188"/>
            <a:chOff x="452092" y="4444725"/>
            <a:chExt cx="1320803" cy="1118188"/>
          </a:xfrm>
        </p:grpSpPr>
        <p:grpSp>
          <p:nvGrpSpPr>
            <p:cNvPr id="81" name="グループ化 80"/>
            <p:cNvGrpSpPr/>
            <p:nvPr userDrawn="1"/>
          </p:nvGrpSpPr>
          <p:grpSpPr>
            <a:xfrm>
              <a:off x="452092" y="4444725"/>
              <a:ext cx="1320803" cy="1118188"/>
              <a:chOff x="452092" y="4444725"/>
              <a:chExt cx="1320803" cy="1118188"/>
            </a:xfrm>
          </p:grpSpPr>
          <p:sp>
            <p:nvSpPr>
              <p:cNvPr id="85" name="涙形 84"/>
              <p:cNvSpPr/>
              <p:nvPr userDrawn="1"/>
            </p:nvSpPr>
            <p:spPr>
              <a:xfrm rot="19124774">
                <a:off x="792190" y="4444725"/>
                <a:ext cx="717580" cy="763398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6" name="涙形 85"/>
              <p:cNvSpPr/>
              <p:nvPr userDrawn="1"/>
            </p:nvSpPr>
            <p:spPr>
              <a:xfrm rot="15630773">
                <a:off x="450505" y="4657548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7" name="涙形 86"/>
              <p:cNvSpPr/>
              <p:nvPr userDrawn="1"/>
            </p:nvSpPr>
            <p:spPr>
              <a:xfrm rot="5832177" flipH="1">
                <a:off x="1136307" y="4649683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8" name="円/楕円 87"/>
              <p:cNvSpPr/>
              <p:nvPr userDrawn="1"/>
            </p:nvSpPr>
            <p:spPr>
              <a:xfrm>
                <a:off x="6039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9" name="円/楕円 88"/>
              <p:cNvSpPr/>
              <p:nvPr userDrawn="1"/>
            </p:nvSpPr>
            <p:spPr>
              <a:xfrm>
                <a:off x="10738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2" name="円/楕円 81"/>
            <p:cNvSpPr/>
            <p:nvPr userDrawn="1"/>
          </p:nvSpPr>
          <p:spPr>
            <a:xfrm>
              <a:off x="1082015" y="4892937"/>
              <a:ext cx="108155" cy="320566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3" name="円/楕円 82"/>
            <p:cNvSpPr/>
            <p:nvPr userDrawn="1"/>
          </p:nvSpPr>
          <p:spPr>
            <a:xfrm rot="2512811">
              <a:off x="1332769" y="4972037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4" name="円/楕円 83"/>
            <p:cNvSpPr/>
            <p:nvPr userDrawn="1"/>
          </p:nvSpPr>
          <p:spPr>
            <a:xfrm rot="19087189" flipH="1">
              <a:off x="852809" y="4984718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0" name="グループ化 89"/>
          <p:cNvGrpSpPr/>
          <p:nvPr userDrawn="1"/>
        </p:nvGrpSpPr>
        <p:grpSpPr>
          <a:xfrm rot="20136959">
            <a:off x="821446" y="5115555"/>
            <a:ext cx="562435" cy="601730"/>
            <a:chOff x="3105905" y="4371988"/>
            <a:chExt cx="748692" cy="755516"/>
          </a:xfrm>
        </p:grpSpPr>
        <p:sp>
          <p:nvSpPr>
            <p:cNvPr id="91" name="五角形 90"/>
            <p:cNvSpPr/>
            <p:nvPr userDrawn="1"/>
          </p:nvSpPr>
          <p:spPr>
            <a:xfrm rot="12921743">
              <a:off x="3105905" y="4427124"/>
              <a:ext cx="709863" cy="700380"/>
            </a:xfrm>
            <a:prstGeom prst="pentagon">
              <a:avLst/>
            </a:prstGeom>
            <a:solidFill>
              <a:srgbClr val="9132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2" name="直線コネクタ 91"/>
            <p:cNvCxnSpPr>
              <a:stCxn id="91" idx="1"/>
            </p:cNvCxnSpPr>
            <p:nvPr userDrawn="1"/>
          </p:nvCxnSpPr>
          <p:spPr>
            <a:xfrm flipH="1" flipV="1">
              <a:off x="3498124" y="4771386"/>
              <a:ext cx="201436" cy="267096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直線コネクタ 92"/>
            <p:cNvCxnSpPr>
              <a:stCxn id="91" idx="0"/>
            </p:cNvCxnSpPr>
            <p:nvPr userDrawn="1"/>
          </p:nvCxnSpPr>
          <p:spPr>
            <a:xfrm flipV="1">
              <a:off x="3245963" y="4771387"/>
              <a:ext cx="245406" cy="291509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コネクタ 93"/>
            <p:cNvCxnSpPr>
              <a:stCxn id="91" idx="2"/>
            </p:cNvCxnSpPr>
            <p:nvPr userDrawn="1"/>
          </p:nvCxnSpPr>
          <p:spPr>
            <a:xfrm flipH="1">
              <a:off x="3491371" y="4611476"/>
              <a:ext cx="363226" cy="15991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コネクタ 94"/>
            <p:cNvCxnSpPr>
              <a:stCxn id="91" idx="4"/>
            </p:cNvCxnSpPr>
            <p:nvPr userDrawn="1"/>
          </p:nvCxnSpPr>
          <p:spPr>
            <a:xfrm>
              <a:off x="3496820" y="4371988"/>
              <a:ext cx="1305" cy="399398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線コネクタ 95"/>
            <p:cNvCxnSpPr>
              <a:stCxn id="91" idx="5"/>
            </p:cNvCxnSpPr>
            <p:nvPr userDrawn="1"/>
          </p:nvCxnSpPr>
          <p:spPr>
            <a:xfrm>
              <a:off x="3120664" y="4650981"/>
              <a:ext cx="385116" cy="120404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7" name="グループ化 96"/>
          <p:cNvGrpSpPr/>
          <p:nvPr userDrawn="1"/>
        </p:nvGrpSpPr>
        <p:grpSpPr>
          <a:xfrm rot="18979780">
            <a:off x="6540620" y="4076177"/>
            <a:ext cx="736491" cy="762725"/>
            <a:chOff x="4146659" y="4486330"/>
            <a:chExt cx="736491" cy="762725"/>
          </a:xfrm>
        </p:grpSpPr>
        <p:sp>
          <p:nvSpPr>
            <p:cNvPr id="98" name="五角形 97"/>
            <p:cNvSpPr/>
            <p:nvPr userDrawn="1"/>
          </p:nvSpPr>
          <p:spPr>
            <a:xfrm rot="12921743">
              <a:off x="4146659" y="4548675"/>
              <a:ext cx="709863" cy="700380"/>
            </a:xfrm>
            <a:prstGeom prst="pentagon">
              <a:avLst/>
            </a:prstGeom>
            <a:solidFill>
              <a:srgbClr val="E1FD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9" name="直線コネクタ 98"/>
            <p:cNvCxnSpPr>
              <a:stCxn id="98" idx="1"/>
            </p:cNvCxnSpPr>
            <p:nvPr userDrawn="1"/>
          </p:nvCxnSpPr>
          <p:spPr>
            <a:xfrm flipH="1" flipV="1">
              <a:off x="4538878" y="4892937"/>
              <a:ext cx="204317" cy="27876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コネクタ 99"/>
            <p:cNvCxnSpPr>
              <a:stCxn id="98" idx="0"/>
            </p:cNvCxnSpPr>
            <p:nvPr userDrawn="1"/>
          </p:nvCxnSpPr>
          <p:spPr>
            <a:xfrm flipV="1">
              <a:off x="4298919" y="4892937"/>
              <a:ext cx="233205" cy="29151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コネクタ 100"/>
            <p:cNvCxnSpPr>
              <a:stCxn id="98" idx="2"/>
            </p:cNvCxnSpPr>
            <p:nvPr userDrawn="1"/>
          </p:nvCxnSpPr>
          <p:spPr>
            <a:xfrm flipH="1">
              <a:off x="4532124" y="4740237"/>
              <a:ext cx="351026" cy="15270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コネクタ 101"/>
            <p:cNvCxnSpPr>
              <a:stCxn id="98" idx="4"/>
            </p:cNvCxnSpPr>
            <p:nvPr userDrawn="1"/>
          </p:nvCxnSpPr>
          <p:spPr>
            <a:xfrm>
              <a:off x="4525371" y="4486330"/>
              <a:ext cx="13507" cy="406607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線コネクタ 102"/>
            <p:cNvCxnSpPr>
              <a:stCxn id="98" idx="5"/>
            </p:cNvCxnSpPr>
            <p:nvPr userDrawn="1"/>
          </p:nvCxnSpPr>
          <p:spPr>
            <a:xfrm>
              <a:off x="4164298" y="4760868"/>
              <a:ext cx="382235" cy="132069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グループ化 108"/>
          <p:cNvGrpSpPr/>
          <p:nvPr userDrawn="1"/>
        </p:nvGrpSpPr>
        <p:grpSpPr>
          <a:xfrm rot="20136959">
            <a:off x="7570463" y="3982008"/>
            <a:ext cx="562435" cy="601730"/>
            <a:chOff x="3105905" y="4371988"/>
            <a:chExt cx="748692" cy="755516"/>
          </a:xfrm>
        </p:grpSpPr>
        <p:sp>
          <p:nvSpPr>
            <p:cNvPr id="110" name="五角形 109"/>
            <p:cNvSpPr/>
            <p:nvPr userDrawn="1"/>
          </p:nvSpPr>
          <p:spPr>
            <a:xfrm rot="12921743">
              <a:off x="3105905" y="4427124"/>
              <a:ext cx="709863" cy="700380"/>
            </a:xfrm>
            <a:prstGeom prst="pentagon">
              <a:avLst/>
            </a:prstGeom>
            <a:solidFill>
              <a:srgbClr val="9132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1" name="直線コネクタ 110"/>
            <p:cNvCxnSpPr>
              <a:stCxn id="110" idx="1"/>
            </p:cNvCxnSpPr>
            <p:nvPr userDrawn="1"/>
          </p:nvCxnSpPr>
          <p:spPr>
            <a:xfrm flipH="1" flipV="1">
              <a:off x="3498124" y="4771386"/>
              <a:ext cx="201436" cy="267096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線コネクタ 111"/>
            <p:cNvCxnSpPr>
              <a:stCxn id="110" idx="0"/>
            </p:cNvCxnSpPr>
            <p:nvPr userDrawn="1"/>
          </p:nvCxnSpPr>
          <p:spPr>
            <a:xfrm flipV="1">
              <a:off x="3245963" y="4771387"/>
              <a:ext cx="245406" cy="291509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直線コネクタ 112"/>
            <p:cNvCxnSpPr>
              <a:stCxn id="110" idx="2"/>
            </p:cNvCxnSpPr>
            <p:nvPr userDrawn="1"/>
          </p:nvCxnSpPr>
          <p:spPr>
            <a:xfrm flipH="1">
              <a:off x="3491371" y="4611476"/>
              <a:ext cx="363226" cy="15991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線コネクタ 113"/>
            <p:cNvCxnSpPr>
              <a:stCxn id="110" idx="4"/>
            </p:cNvCxnSpPr>
            <p:nvPr userDrawn="1"/>
          </p:nvCxnSpPr>
          <p:spPr>
            <a:xfrm>
              <a:off x="3496820" y="4371988"/>
              <a:ext cx="1305" cy="399398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直線コネクタ 114"/>
            <p:cNvCxnSpPr>
              <a:stCxn id="110" idx="5"/>
            </p:cNvCxnSpPr>
            <p:nvPr userDrawn="1"/>
          </p:nvCxnSpPr>
          <p:spPr>
            <a:xfrm>
              <a:off x="3120664" y="4650981"/>
              <a:ext cx="385116" cy="120404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グループ化 115"/>
          <p:cNvGrpSpPr/>
          <p:nvPr userDrawn="1"/>
        </p:nvGrpSpPr>
        <p:grpSpPr>
          <a:xfrm rot="3061546">
            <a:off x="8291313" y="2013928"/>
            <a:ext cx="471763" cy="503959"/>
            <a:chOff x="4146659" y="4486330"/>
            <a:chExt cx="736491" cy="762725"/>
          </a:xfrm>
        </p:grpSpPr>
        <p:sp>
          <p:nvSpPr>
            <p:cNvPr id="117" name="五角形 116"/>
            <p:cNvSpPr/>
            <p:nvPr userDrawn="1"/>
          </p:nvSpPr>
          <p:spPr>
            <a:xfrm rot="12921743">
              <a:off x="4146659" y="4548675"/>
              <a:ext cx="709863" cy="700380"/>
            </a:xfrm>
            <a:prstGeom prst="pentagon">
              <a:avLst/>
            </a:prstGeom>
            <a:solidFill>
              <a:srgbClr val="E1FD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18" name="直線コネクタ 117"/>
            <p:cNvCxnSpPr>
              <a:stCxn id="117" idx="1"/>
            </p:cNvCxnSpPr>
            <p:nvPr userDrawn="1"/>
          </p:nvCxnSpPr>
          <p:spPr>
            <a:xfrm flipH="1" flipV="1">
              <a:off x="4538878" y="4892937"/>
              <a:ext cx="204317" cy="27876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>
              <a:stCxn id="117" idx="0"/>
            </p:cNvCxnSpPr>
            <p:nvPr userDrawn="1"/>
          </p:nvCxnSpPr>
          <p:spPr>
            <a:xfrm flipV="1">
              <a:off x="4298919" y="4892937"/>
              <a:ext cx="233205" cy="29151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線コネクタ 119"/>
            <p:cNvCxnSpPr>
              <a:stCxn id="117" idx="2"/>
            </p:cNvCxnSpPr>
            <p:nvPr userDrawn="1"/>
          </p:nvCxnSpPr>
          <p:spPr>
            <a:xfrm flipH="1">
              <a:off x="4532124" y="4740237"/>
              <a:ext cx="351026" cy="15270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>
              <a:stCxn id="117" idx="4"/>
            </p:cNvCxnSpPr>
            <p:nvPr userDrawn="1"/>
          </p:nvCxnSpPr>
          <p:spPr>
            <a:xfrm>
              <a:off x="4525371" y="4486330"/>
              <a:ext cx="13507" cy="406607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直線コネクタ 121"/>
            <p:cNvCxnSpPr>
              <a:stCxn id="117" idx="5"/>
            </p:cNvCxnSpPr>
            <p:nvPr userDrawn="1"/>
          </p:nvCxnSpPr>
          <p:spPr>
            <a:xfrm>
              <a:off x="4164298" y="4760868"/>
              <a:ext cx="382235" cy="132069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3" name="グループ化 122"/>
          <p:cNvGrpSpPr/>
          <p:nvPr userDrawn="1"/>
        </p:nvGrpSpPr>
        <p:grpSpPr>
          <a:xfrm>
            <a:off x="2655002" y="5463759"/>
            <a:ext cx="1046818" cy="868089"/>
            <a:chOff x="452092" y="4444725"/>
            <a:chExt cx="1320803" cy="1118188"/>
          </a:xfrm>
        </p:grpSpPr>
        <p:grpSp>
          <p:nvGrpSpPr>
            <p:cNvPr id="124" name="グループ化 123"/>
            <p:cNvGrpSpPr/>
            <p:nvPr userDrawn="1"/>
          </p:nvGrpSpPr>
          <p:grpSpPr>
            <a:xfrm>
              <a:off x="452092" y="4444725"/>
              <a:ext cx="1320803" cy="1118188"/>
              <a:chOff x="452092" y="4444725"/>
              <a:chExt cx="1320803" cy="1118188"/>
            </a:xfrm>
          </p:grpSpPr>
          <p:sp>
            <p:nvSpPr>
              <p:cNvPr id="128" name="涙形 127"/>
              <p:cNvSpPr/>
              <p:nvPr userDrawn="1"/>
            </p:nvSpPr>
            <p:spPr>
              <a:xfrm rot="19124774">
                <a:off x="792190" y="4444725"/>
                <a:ext cx="717580" cy="763398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9" name="涙形 128"/>
              <p:cNvSpPr/>
              <p:nvPr userDrawn="1"/>
            </p:nvSpPr>
            <p:spPr>
              <a:xfrm rot="15630773">
                <a:off x="450505" y="4657548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0" name="涙形 129"/>
              <p:cNvSpPr/>
              <p:nvPr userDrawn="1"/>
            </p:nvSpPr>
            <p:spPr>
              <a:xfrm rot="5832177" flipH="1">
                <a:off x="1136307" y="4649683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1" name="円/楕円 130"/>
              <p:cNvSpPr/>
              <p:nvPr userDrawn="1"/>
            </p:nvSpPr>
            <p:spPr>
              <a:xfrm>
                <a:off x="6039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2" name="円/楕円 131"/>
              <p:cNvSpPr/>
              <p:nvPr userDrawn="1"/>
            </p:nvSpPr>
            <p:spPr>
              <a:xfrm>
                <a:off x="10738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25" name="円/楕円 124"/>
            <p:cNvSpPr/>
            <p:nvPr userDrawn="1"/>
          </p:nvSpPr>
          <p:spPr>
            <a:xfrm>
              <a:off x="1082015" y="4892937"/>
              <a:ext cx="108155" cy="320566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6" name="円/楕円 125"/>
            <p:cNvSpPr/>
            <p:nvPr userDrawn="1"/>
          </p:nvSpPr>
          <p:spPr>
            <a:xfrm rot="2512811">
              <a:off x="1332769" y="4972037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7" name="円/楕円 126"/>
            <p:cNvSpPr/>
            <p:nvPr userDrawn="1"/>
          </p:nvSpPr>
          <p:spPr>
            <a:xfrm rot="19087189" flipH="1">
              <a:off x="852809" y="4984718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3" name="グループ化 132"/>
          <p:cNvGrpSpPr/>
          <p:nvPr userDrawn="1"/>
        </p:nvGrpSpPr>
        <p:grpSpPr>
          <a:xfrm rot="17888616">
            <a:off x="1754937" y="5261598"/>
            <a:ext cx="603405" cy="637030"/>
            <a:chOff x="4146659" y="4486330"/>
            <a:chExt cx="736491" cy="762725"/>
          </a:xfrm>
        </p:grpSpPr>
        <p:sp>
          <p:nvSpPr>
            <p:cNvPr id="134" name="五角形 133"/>
            <p:cNvSpPr/>
            <p:nvPr userDrawn="1"/>
          </p:nvSpPr>
          <p:spPr>
            <a:xfrm rot="12921743">
              <a:off x="4146659" y="4548675"/>
              <a:ext cx="709863" cy="700380"/>
            </a:xfrm>
            <a:prstGeom prst="pentagon">
              <a:avLst/>
            </a:prstGeom>
            <a:solidFill>
              <a:srgbClr val="E1FD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35" name="直線コネクタ 134"/>
            <p:cNvCxnSpPr>
              <a:stCxn id="134" idx="1"/>
            </p:cNvCxnSpPr>
            <p:nvPr userDrawn="1"/>
          </p:nvCxnSpPr>
          <p:spPr>
            <a:xfrm flipH="1" flipV="1">
              <a:off x="4538878" y="4892937"/>
              <a:ext cx="204317" cy="27876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線コネクタ 135"/>
            <p:cNvCxnSpPr>
              <a:stCxn id="134" idx="0"/>
            </p:cNvCxnSpPr>
            <p:nvPr userDrawn="1"/>
          </p:nvCxnSpPr>
          <p:spPr>
            <a:xfrm flipV="1">
              <a:off x="4298919" y="4892937"/>
              <a:ext cx="233205" cy="29151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直線コネクタ 136"/>
            <p:cNvCxnSpPr>
              <a:stCxn id="134" idx="2"/>
            </p:cNvCxnSpPr>
            <p:nvPr userDrawn="1"/>
          </p:nvCxnSpPr>
          <p:spPr>
            <a:xfrm flipH="1">
              <a:off x="4532124" y="4740237"/>
              <a:ext cx="351026" cy="15270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直線コネクタ 137"/>
            <p:cNvCxnSpPr>
              <a:stCxn id="134" idx="4"/>
            </p:cNvCxnSpPr>
            <p:nvPr userDrawn="1"/>
          </p:nvCxnSpPr>
          <p:spPr>
            <a:xfrm>
              <a:off x="4525371" y="4486330"/>
              <a:ext cx="13507" cy="406607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直線コネクタ 138"/>
            <p:cNvCxnSpPr>
              <a:stCxn id="134" idx="5"/>
            </p:cNvCxnSpPr>
            <p:nvPr userDrawn="1"/>
          </p:nvCxnSpPr>
          <p:spPr>
            <a:xfrm>
              <a:off x="4164298" y="4760868"/>
              <a:ext cx="382235" cy="132069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0" name="グループ化 139"/>
          <p:cNvGrpSpPr/>
          <p:nvPr userDrawn="1"/>
        </p:nvGrpSpPr>
        <p:grpSpPr>
          <a:xfrm rot="3002396">
            <a:off x="4009309" y="5135824"/>
            <a:ext cx="496314" cy="568659"/>
            <a:chOff x="3105905" y="4371988"/>
            <a:chExt cx="748692" cy="755516"/>
          </a:xfrm>
        </p:grpSpPr>
        <p:sp>
          <p:nvSpPr>
            <p:cNvPr id="141" name="五角形 140"/>
            <p:cNvSpPr/>
            <p:nvPr userDrawn="1"/>
          </p:nvSpPr>
          <p:spPr>
            <a:xfrm rot="12921743">
              <a:off x="3105905" y="4427124"/>
              <a:ext cx="709863" cy="700380"/>
            </a:xfrm>
            <a:prstGeom prst="pentagon">
              <a:avLst/>
            </a:prstGeom>
            <a:solidFill>
              <a:srgbClr val="9132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42" name="直線コネクタ 141"/>
            <p:cNvCxnSpPr>
              <a:stCxn id="141" idx="1"/>
            </p:cNvCxnSpPr>
            <p:nvPr userDrawn="1"/>
          </p:nvCxnSpPr>
          <p:spPr>
            <a:xfrm flipH="1" flipV="1">
              <a:off x="3498124" y="4771386"/>
              <a:ext cx="201436" cy="267096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直線コネクタ 142"/>
            <p:cNvCxnSpPr>
              <a:stCxn id="141" idx="0"/>
            </p:cNvCxnSpPr>
            <p:nvPr userDrawn="1"/>
          </p:nvCxnSpPr>
          <p:spPr>
            <a:xfrm flipV="1">
              <a:off x="3245963" y="4771387"/>
              <a:ext cx="245406" cy="291509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直線コネクタ 143"/>
            <p:cNvCxnSpPr>
              <a:stCxn id="141" idx="2"/>
            </p:cNvCxnSpPr>
            <p:nvPr userDrawn="1"/>
          </p:nvCxnSpPr>
          <p:spPr>
            <a:xfrm flipH="1">
              <a:off x="3491371" y="4611476"/>
              <a:ext cx="363226" cy="15991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直線コネクタ 144"/>
            <p:cNvCxnSpPr>
              <a:stCxn id="141" idx="4"/>
            </p:cNvCxnSpPr>
            <p:nvPr userDrawn="1"/>
          </p:nvCxnSpPr>
          <p:spPr>
            <a:xfrm>
              <a:off x="3496820" y="4371988"/>
              <a:ext cx="1305" cy="399398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コネクタ 145"/>
            <p:cNvCxnSpPr>
              <a:stCxn id="141" idx="5"/>
            </p:cNvCxnSpPr>
            <p:nvPr userDrawn="1"/>
          </p:nvCxnSpPr>
          <p:spPr>
            <a:xfrm>
              <a:off x="3120664" y="4650981"/>
              <a:ext cx="385116" cy="120404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447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 userDrawn="1"/>
        </p:nvGrpSpPr>
        <p:grpSpPr>
          <a:xfrm>
            <a:off x="207439" y="396052"/>
            <a:ext cx="1320803" cy="1118188"/>
            <a:chOff x="452092" y="4444725"/>
            <a:chExt cx="1320803" cy="1118188"/>
          </a:xfrm>
        </p:grpSpPr>
        <p:grpSp>
          <p:nvGrpSpPr>
            <p:cNvPr id="8" name="グループ化 7"/>
            <p:cNvGrpSpPr/>
            <p:nvPr userDrawn="1"/>
          </p:nvGrpSpPr>
          <p:grpSpPr>
            <a:xfrm>
              <a:off x="452092" y="4444725"/>
              <a:ext cx="1320803" cy="1118188"/>
              <a:chOff x="452092" y="4444725"/>
              <a:chExt cx="1320803" cy="1118188"/>
            </a:xfrm>
          </p:grpSpPr>
          <p:sp>
            <p:nvSpPr>
              <p:cNvPr id="12" name="涙形 11"/>
              <p:cNvSpPr/>
              <p:nvPr userDrawn="1"/>
            </p:nvSpPr>
            <p:spPr>
              <a:xfrm rot="19124774">
                <a:off x="792190" y="4444725"/>
                <a:ext cx="717580" cy="763398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涙形 12"/>
              <p:cNvSpPr/>
              <p:nvPr userDrawn="1"/>
            </p:nvSpPr>
            <p:spPr>
              <a:xfrm rot="15630773">
                <a:off x="450505" y="4657548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涙形 13"/>
              <p:cNvSpPr/>
              <p:nvPr userDrawn="1"/>
            </p:nvSpPr>
            <p:spPr>
              <a:xfrm rot="5832177" flipH="1">
                <a:off x="1136307" y="4649683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円/楕円 14"/>
              <p:cNvSpPr/>
              <p:nvPr userDrawn="1"/>
            </p:nvSpPr>
            <p:spPr>
              <a:xfrm>
                <a:off x="6039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円/楕円 15"/>
              <p:cNvSpPr/>
              <p:nvPr userDrawn="1"/>
            </p:nvSpPr>
            <p:spPr>
              <a:xfrm>
                <a:off x="10738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9" name="円/楕円 8"/>
            <p:cNvSpPr/>
            <p:nvPr userDrawn="1"/>
          </p:nvSpPr>
          <p:spPr>
            <a:xfrm>
              <a:off x="1082015" y="4892937"/>
              <a:ext cx="108155" cy="320566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円/楕円 9"/>
            <p:cNvSpPr/>
            <p:nvPr userDrawn="1"/>
          </p:nvSpPr>
          <p:spPr>
            <a:xfrm rot="2512811">
              <a:off x="1332769" y="4972037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 userDrawn="1"/>
          </p:nvSpPr>
          <p:spPr>
            <a:xfrm rot="19087189" flipH="1">
              <a:off x="852809" y="4984718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AA35-81C9-4E19-B1DA-0A376EFEDB10}" type="datetimeFigureOut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9455-BE3D-45C9-9194-82F1535533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799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 userDrawn="1"/>
        </p:nvGrpSpPr>
        <p:grpSpPr>
          <a:xfrm>
            <a:off x="7624239" y="249237"/>
            <a:ext cx="1320803" cy="1118188"/>
            <a:chOff x="452092" y="4444725"/>
            <a:chExt cx="1320803" cy="1118188"/>
          </a:xfrm>
        </p:grpSpPr>
        <p:grpSp>
          <p:nvGrpSpPr>
            <p:cNvPr id="8" name="グループ化 7"/>
            <p:cNvGrpSpPr/>
            <p:nvPr userDrawn="1"/>
          </p:nvGrpSpPr>
          <p:grpSpPr>
            <a:xfrm>
              <a:off x="452092" y="4444725"/>
              <a:ext cx="1320803" cy="1118188"/>
              <a:chOff x="452092" y="4444725"/>
              <a:chExt cx="1320803" cy="1118188"/>
            </a:xfrm>
          </p:grpSpPr>
          <p:sp>
            <p:nvSpPr>
              <p:cNvPr id="12" name="涙形 11"/>
              <p:cNvSpPr/>
              <p:nvPr userDrawn="1"/>
            </p:nvSpPr>
            <p:spPr>
              <a:xfrm rot="19124774">
                <a:off x="792190" y="4444725"/>
                <a:ext cx="717580" cy="763398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涙形 12"/>
              <p:cNvSpPr/>
              <p:nvPr userDrawn="1"/>
            </p:nvSpPr>
            <p:spPr>
              <a:xfrm rot="15630773">
                <a:off x="450505" y="4657548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涙形 13"/>
              <p:cNvSpPr/>
              <p:nvPr userDrawn="1"/>
            </p:nvSpPr>
            <p:spPr>
              <a:xfrm rot="5832177" flipH="1">
                <a:off x="1136307" y="4649683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円/楕円 14"/>
              <p:cNvSpPr/>
              <p:nvPr userDrawn="1"/>
            </p:nvSpPr>
            <p:spPr>
              <a:xfrm>
                <a:off x="6039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円/楕円 15"/>
              <p:cNvSpPr/>
              <p:nvPr userDrawn="1"/>
            </p:nvSpPr>
            <p:spPr>
              <a:xfrm>
                <a:off x="10738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9" name="円/楕円 8"/>
            <p:cNvSpPr/>
            <p:nvPr userDrawn="1"/>
          </p:nvSpPr>
          <p:spPr>
            <a:xfrm>
              <a:off x="1082015" y="4892937"/>
              <a:ext cx="108155" cy="320566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円/楕円 9"/>
            <p:cNvSpPr/>
            <p:nvPr userDrawn="1"/>
          </p:nvSpPr>
          <p:spPr>
            <a:xfrm rot="2512811">
              <a:off x="1332769" y="4972037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 userDrawn="1"/>
          </p:nvSpPr>
          <p:spPr>
            <a:xfrm rot="19087189" flipH="1">
              <a:off x="852809" y="4984718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AA35-81C9-4E19-B1DA-0A376EFEDB10}" type="datetimeFigureOut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9455-BE3D-45C9-9194-82F1535533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980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SzPct val="170000"/>
              <a:buFontTx/>
              <a:buBlip>
                <a:blip r:embed="rId2"/>
              </a:buBlip>
              <a:defRPr/>
            </a:lvl1pPr>
            <a:lvl2pPr marL="685800" indent="-228600">
              <a:buSzPct val="160000"/>
              <a:buFontTx/>
              <a:buBlip>
                <a:blip r:embed="rId3"/>
              </a:buBlip>
              <a:defRPr/>
            </a:lvl2pPr>
            <a:lvl3pPr marL="1143000" indent="-228600">
              <a:buClr>
                <a:srgbClr val="9132FF"/>
              </a:buClr>
              <a:buFont typeface="Wingdings" panose="05000000000000000000" pitchFamily="2" charset="2"/>
              <a:buChar char="l"/>
              <a:defRPr/>
            </a:lvl3pPr>
            <a:lvl4pPr>
              <a:buClr>
                <a:srgbClr val="FDF663"/>
              </a:buClr>
              <a:defRPr/>
            </a:lvl4pPr>
            <a:lvl5pPr>
              <a:buClr>
                <a:srgbClr val="5A00B4"/>
              </a:buClr>
              <a:defRPr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AA35-81C9-4E19-B1DA-0A376EFEDB10}" type="datetimeFigureOut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9455-BE3D-45C9-9194-82F153553334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7" name="グループ化 16"/>
          <p:cNvGrpSpPr/>
          <p:nvPr userDrawn="1"/>
        </p:nvGrpSpPr>
        <p:grpSpPr>
          <a:xfrm>
            <a:off x="207439" y="396052"/>
            <a:ext cx="1320803" cy="1118188"/>
            <a:chOff x="452092" y="4444725"/>
            <a:chExt cx="1320803" cy="1118188"/>
          </a:xfrm>
        </p:grpSpPr>
        <p:grpSp>
          <p:nvGrpSpPr>
            <p:cNvPr id="18" name="グループ化 17"/>
            <p:cNvGrpSpPr/>
            <p:nvPr userDrawn="1"/>
          </p:nvGrpSpPr>
          <p:grpSpPr>
            <a:xfrm>
              <a:off x="452092" y="4444725"/>
              <a:ext cx="1320803" cy="1118188"/>
              <a:chOff x="452092" y="4444725"/>
              <a:chExt cx="1320803" cy="1118188"/>
            </a:xfrm>
          </p:grpSpPr>
          <p:sp>
            <p:nvSpPr>
              <p:cNvPr id="22" name="涙形 21"/>
              <p:cNvSpPr/>
              <p:nvPr userDrawn="1"/>
            </p:nvSpPr>
            <p:spPr>
              <a:xfrm rot="19124774">
                <a:off x="792190" y="4444725"/>
                <a:ext cx="717580" cy="763398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3" name="涙形 22"/>
              <p:cNvSpPr/>
              <p:nvPr userDrawn="1"/>
            </p:nvSpPr>
            <p:spPr>
              <a:xfrm rot="15630773">
                <a:off x="450505" y="4657548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涙形 23"/>
              <p:cNvSpPr/>
              <p:nvPr userDrawn="1"/>
            </p:nvSpPr>
            <p:spPr>
              <a:xfrm rot="5832177" flipH="1">
                <a:off x="1136307" y="4649683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円/楕円 24"/>
              <p:cNvSpPr/>
              <p:nvPr userDrawn="1"/>
            </p:nvSpPr>
            <p:spPr>
              <a:xfrm>
                <a:off x="6039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円/楕円 25"/>
              <p:cNvSpPr/>
              <p:nvPr userDrawn="1"/>
            </p:nvSpPr>
            <p:spPr>
              <a:xfrm>
                <a:off x="10738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9" name="円/楕円 18"/>
            <p:cNvSpPr/>
            <p:nvPr userDrawn="1"/>
          </p:nvSpPr>
          <p:spPr>
            <a:xfrm>
              <a:off x="1082015" y="4892937"/>
              <a:ext cx="108155" cy="320566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円/楕円 19"/>
            <p:cNvSpPr/>
            <p:nvPr userDrawn="1"/>
          </p:nvSpPr>
          <p:spPr>
            <a:xfrm rot="2512811">
              <a:off x="1332769" y="4972037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円/楕円 20"/>
            <p:cNvSpPr/>
            <p:nvPr userDrawn="1"/>
          </p:nvSpPr>
          <p:spPr>
            <a:xfrm rot="19087189" flipH="1">
              <a:off x="852809" y="4984718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45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グループ化 61"/>
          <p:cNvGrpSpPr/>
          <p:nvPr userDrawn="1"/>
        </p:nvGrpSpPr>
        <p:grpSpPr>
          <a:xfrm>
            <a:off x="7029798" y="4590594"/>
            <a:ext cx="1320803" cy="1118188"/>
            <a:chOff x="452092" y="4444725"/>
            <a:chExt cx="1320803" cy="1118188"/>
          </a:xfrm>
        </p:grpSpPr>
        <p:grpSp>
          <p:nvGrpSpPr>
            <p:cNvPr id="63" name="グループ化 62"/>
            <p:cNvGrpSpPr/>
            <p:nvPr userDrawn="1"/>
          </p:nvGrpSpPr>
          <p:grpSpPr>
            <a:xfrm>
              <a:off x="452092" y="4444725"/>
              <a:ext cx="1320803" cy="1118188"/>
              <a:chOff x="452092" y="4444725"/>
              <a:chExt cx="1320803" cy="1118188"/>
            </a:xfrm>
          </p:grpSpPr>
          <p:sp>
            <p:nvSpPr>
              <p:cNvPr id="67" name="涙形 66"/>
              <p:cNvSpPr/>
              <p:nvPr userDrawn="1"/>
            </p:nvSpPr>
            <p:spPr>
              <a:xfrm rot="19124774">
                <a:off x="792190" y="4444725"/>
                <a:ext cx="717580" cy="763398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8" name="涙形 67"/>
              <p:cNvSpPr/>
              <p:nvPr userDrawn="1"/>
            </p:nvSpPr>
            <p:spPr>
              <a:xfrm rot="15630773">
                <a:off x="450505" y="4657548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9" name="涙形 68"/>
              <p:cNvSpPr/>
              <p:nvPr userDrawn="1"/>
            </p:nvSpPr>
            <p:spPr>
              <a:xfrm rot="5832177" flipH="1">
                <a:off x="1136307" y="4649683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0" name="円/楕円 69"/>
              <p:cNvSpPr/>
              <p:nvPr userDrawn="1"/>
            </p:nvSpPr>
            <p:spPr>
              <a:xfrm>
                <a:off x="6039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1" name="円/楕円 70"/>
              <p:cNvSpPr/>
              <p:nvPr userDrawn="1"/>
            </p:nvSpPr>
            <p:spPr>
              <a:xfrm>
                <a:off x="10738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4" name="円/楕円 63"/>
            <p:cNvSpPr/>
            <p:nvPr userDrawn="1"/>
          </p:nvSpPr>
          <p:spPr>
            <a:xfrm>
              <a:off x="1082015" y="4892937"/>
              <a:ext cx="108155" cy="320566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円/楕円 64"/>
            <p:cNvSpPr/>
            <p:nvPr userDrawn="1"/>
          </p:nvSpPr>
          <p:spPr>
            <a:xfrm rot="2512811">
              <a:off x="1332769" y="4972037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円/楕円 65"/>
            <p:cNvSpPr/>
            <p:nvPr userDrawn="1"/>
          </p:nvSpPr>
          <p:spPr>
            <a:xfrm rot="19087189" flipH="1">
              <a:off x="852809" y="4984718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2" name="グループ化 71"/>
          <p:cNvGrpSpPr/>
          <p:nvPr userDrawn="1"/>
        </p:nvGrpSpPr>
        <p:grpSpPr>
          <a:xfrm rot="18979780">
            <a:off x="6331673" y="5985725"/>
            <a:ext cx="736491" cy="762725"/>
            <a:chOff x="4146659" y="4486330"/>
            <a:chExt cx="736491" cy="762725"/>
          </a:xfrm>
        </p:grpSpPr>
        <p:sp>
          <p:nvSpPr>
            <p:cNvPr id="73" name="五角形 72"/>
            <p:cNvSpPr/>
            <p:nvPr userDrawn="1"/>
          </p:nvSpPr>
          <p:spPr>
            <a:xfrm rot="12921743">
              <a:off x="4146659" y="4548675"/>
              <a:ext cx="709863" cy="700380"/>
            </a:xfrm>
            <a:prstGeom prst="pentagon">
              <a:avLst/>
            </a:prstGeom>
            <a:solidFill>
              <a:srgbClr val="E1FD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4" name="直線コネクタ 73"/>
            <p:cNvCxnSpPr>
              <a:stCxn id="73" idx="1"/>
            </p:cNvCxnSpPr>
            <p:nvPr userDrawn="1"/>
          </p:nvCxnSpPr>
          <p:spPr>
            <a:xfrm flipH="1" flipV="1">
              <a:off x="4538878" y="4892937"/>
              <a:ext cx="204317" cy="27876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>
              <a:stCxn id="73" idx="0"/>
            </p:cNvCxnSpPr>
            <p:nvPr userDrawn="1"/>
          </p:nvCxnSpPr>
          <p:spPr>
            <a:xfrm flipV="1">
              <a:off x="4298919" y="4892937"/>
              <a:ext cx="233205" cy="29151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>
              <a:stCxn id="73" idx="2"/>
            </p:cNvCxnSpPr>
            <p:nvPr userDrawn="1"/>
          </p:nvCxnSpPr>
          <p:spPr>
            <a:xfrm flipH="1">
              <a:off x="4532124" y="4740237"/>
              <a:ext cx="351026" cy="15270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>
              <a:stCxn id="73" idx="4"/>
            </p:cNvCxnSpPr>
            <p:nvPr userDrawn="1"/>
          </p:nvCxnSpPr>
          <p:spPr>
            <a:xfrm>
              <a:off x="4525371" y="4486330"/>
              <a:ext cx="13507" cy="406607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>
              <a:stCxn id="73" idx="5"/>
            </p:cNvCxnSpPr>
            <p:nvPr userDrawn="1"/>
          </p:nvCxnSpPr>
          <p:spPr>
            <a:xfrm>
              <a:off x="4164298" y="4760868"/>
              <a:ext cx="382235" cy="132069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グループ化 78"/>
          <p:cNvGrpSpPr/>
          <p:nvPr userDrawn="1"/>
        </p:nvGrpSpPr>
        <p:grpSpPr>
          <a:xfrm rot="20136959">
            <a:off x="7361516" y="5891556"/>
            <a:ext cx="562435" cy="601730"/>
            <a:chOff x="3105905" y="4371988"/>
            <a:chExt cx="748692" cy="755516"/>
          </a:xfrm>
        </p:grpSpPr>
        <p:sp>
          <p:nvSpPr>
            <p:cNvPr id="80" name="五角形 79"/>
            <p:cNvSpPr/>
            <p:nvPr userDrawn="1"/>
          </p:nvSpPr>
          <p:spPr>
            <a:xfrm rot="12921743">
              <a:off x="3105905" y="4427124"/>
              <a:ext cx="709863" cy="700380"/>
            </a:xfrm>
            <a:prstGeom prst="pentagon">
              <a:avLst/>
            </a:prstGeom>
            <a:solidFill>
              <a:srgbClr val="9132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81" name="直線コネクタ 80"/>
            <p:cNvCxnSpPr>
              <a:stCxn id="80" idx="1"/>
            </p:cNvCxnSpPr>
            <p:nvPr userDrawn="1"/>
          </p:nvCxnSpPr>
          <p:spPr>
            <a:xfrm flipH="1" flipV="1">
              <a:off x="3498124" y="4771386"/>
              <a:ext cx="201436" cy="267096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/>
            <p:cNvCxnSpPr>
              <a:stCxn id="80" idx="0"/>
            </p:cNvCxnSpPr>
            <p:nvPr userDrawn="1"/>
          </p:nvCxnSpPr>
          <p:spPr>
            <a:xfrm flipV="1">
              <a:off x="3245963" y="4771387"/>
              <a:ext cx="245406" cy="291509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/>
            <p:cNvCxnSpPr>
              <a:stCxn id="80" idx="2"/>
            </p:cNvCxnSpPr>
            <p:nvPr userDrawn="1"/>
          </p:nvCxnSpPr>
          <p:spPr>
            <a:xfrm flipH="1">
              <a:off x="3491371" y="4611476"/>
              <a:ext cx="363226" cy="15991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コネクタ 83"/>
            <p:cNvCxnSpPr>
              <a:stCxn id="80" idx="4"/>
            </p:cNvCxnSpPr>
            <p:nvPr userDrawn="1"/>
          </p:nvCxnSpPr>
          <p:spPr>
            <a:xfrm>
              <a:off x="3496820" y="4371988"/>
              <a:ext cx="1305" cy="399398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コネクタ 84"/>
            <p:cNvCxnSpPr>
              <a:stCxn id="80" idx="5"/>
            </p:cNvCxnSpPr>
            <p:nvPr userDrawn="1"/>
          </p:nvCxnSpPr>
          <p:spPr>
            <a:xfrm>
              <a:off x="3120664" y="4650981"/>
              <a:ext cx="385116" cy="120404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グループ化 85"/>
          <p:cNvGrpSpPr/>
          <p:nvPr userDrawn="1"/>
        </p:nvGrpSpPr>
        <p:grpSpPr>
          <a:xfrm rot="3061546">
            <a:off x="8082366" y="3923476"/>
            <a:ext cx="471763" cy="503959"/>
            <a:chOff x="4146659" y="4486330"/>
            <a:chExt cx="736491" cy="762725"/>
          </a:xfrm>
        </p:grpSpPr>
        <p:sp>
          <p:nvSpPr>
            <p:cNvPr id="87" name="五角形 86"/>
            <p:cNvSpPr/>
            <p:nvPr userDrawn="1"/>
          </p:nvSpPr>
          <p:spPr>
            <a:xfrm rot="12921743">
              <a:off x="4146659" y="4548675"/>
              <a:ext cx="709863" cy="700380"/>
            </a:xfrm>
            <a:prstGeom prst="pentagon">
              <a:avLst/>
            </a:prstGeom>
            <a:solidFill>
              <a:srgbClr val="E1FD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88" name="直線コネクタ 87"/>
            <p:cNvCxnSpPr>
              <a:stCxn id="87" idx="1"/>
            </p:cNvCxnSpPr>
            <p:nvPr userDrawn="1"/>
          </p:nvCxnSpPr>
          <p:spPr>
            <a:xfrm flipH="1" flipV="1">
              <a:off x="4538878" y="4892937"/>
              <a:ext cx="204317" cy="27876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コネクタ 88"/>
            <p:cNvCxnSpPr>
              <a:stCxn id="87" idx="0"/>
            </p:cNvCxnSpPr>
            <p:nvPr userDrawn="1"/>
          </p:nvCxnSpPr>
          <p:spPr>
            <a:xfrm flipV="1">
              <a:off x="4298919" y="4892937"/>
              <a:ext cx="233205" cy="29151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直線コネクタ 89"/>
            <p:cNvCxnSpPr>
              <a:stCxn id="87" idx="2"/>
            </p:cNvCxnSpPr>
            <p:nvPr userDrawn="1"/>
          </p:nvCxnSpPr>
          <p:spPr>
            <a:xfrm flipH="1">
              <a:off x="4532124" y="4740237"/>
              <a:ext cx="351026" cy="15270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直線コネクタ 90"/>
            <p:cNvCxnSpPr>
              <a:stCxn id="87" idx="4"/>
            </p:cNvCxnSpPr>
            <p:nvPr userDrawn="1"/>
          </p:nvCxnSpPr>
          <p:spPr>
            <a:xfrm>
              <a:off x="4525371" y="4486330"/>
              <a:ext cx="13507" cy="406607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直線コネクタ 91"/>
            <p:cNvCxnSpPr>
              <a:stCxn id="87" idx="5"/>
            </p:cNvCxnSpPr>
            <p:nvPr userDrawn="1"/>
          </p:nvCxnSpPr>
          <p:spPr>
            <a:xfrm>
              <a:off x="4164298" y="4760868"/>
              <a:ext cx="382235" cy="132069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グループ化 6"/>
          <p:cNvGrpSpPr/>
          <p:nvPr userDrawn="1"/>
        </p:nvGrpSpPr>
        <p:grpSpPr>
          <a:xfrm>
            <a:off x="5137147" y="324851"/>
            <a:ext cx="1320803" cy="1118188"/>
            <a:chOff x="452092" y="4444725"/>
            <a:chExt cx="1320803" cy="1118188"/>
          </a:xfrm>
        </p:grpSpPr>
        <p:grpSp>
          <p:nvGrpSpPr>
            <p:cNvPr id="8" name="グループ化 7"/>
            <p:cNvGrpSpPr/>
            <p:nvPr userDrawn="1"/>
          </p:nvGrpSpPr>
          <p:grpSpPr>
            <a:xfrm>
              <a:off x="452092" y="4444725"/>
              <a:ext cx="1320803" cy="1118188"/>
              <a:chOff x="452092" y="4444725"/>
              <a:chExt cx="1320803" cy="1118188"/>
            </a:xfrm>
          </p:grpSpPr>
          <p:sp>
            <p:nvSpPr>
              <p:cNvPr id="12" name="涙形 11"/>
              <p:cNvSpPr/>
              <p:nvPr userDrawn="1"/>
            </p:nvSpPr>
            <p:spPr>
              <a:xfrm rot="19124774">
                <a:off x="792190" y="4444725"/>
                <a:ext cx="717580" cy="763398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涙形 12"/>
              <p:cNvSpPr/>
              <p:nvPr userDrawn="1"/>
            </p:nvSpPr>
            <p:spPr>
              <a:xfrm rot="15630773">
                <a:off x="450505" y="4657548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涙形 13"/>
              <p:cNvSpPr/>
              <p:nvPr userDrawn="1"/>
            </p:nvSpPr>
            <p:spPr>
              <a:xfrm rot="5832177" flipH="1">
                <a:off x="1136307" y="4649683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円/楕円 14"/>
              <p:cNvSpPr/>
              <p:nvPr userDrawn="1"/>
            </p:nvSpPr>
            <p:spPr>
              <a:xfrm>
                <a:off x="6039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円/楕円 15"/>
              <p:cNvSpPr/>
              <p:nvPr userDrawn="1"/>
            </p:nvSpPr>
            <p:spPr>
              <a:xfrm>
                <a:off x="10738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9" name="円/楕円 8"/>
            <p:cNvSpPr/>
            <p:nvPr userDrawn="1"/>
          </p:nvSpPr>
          <p:spPr>
            <a:xfrm>
              <a:off x="1082015" y="4892937"/>
              <a:ext cx="108155" cy="320566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円/楕円 9"/>
            <p:cNvSpPr/>
            <p:nvPr userDrawn="1"/>
          </p:nvSpPr>
          <p:spPr>
            <a:xfrm rot="2512811">
              <a:off x="1332769" y="4972037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 userDrawn="1"/>
          </p:nvSpPr>
          <p:spPr>
            <a:xfrm rot="19087189" flipH="1">
              <a:off x="852809" y="4984718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7" name="グループ化 16"/>
          <p:cNvGrpSpPr/>
          <p:nvPr userDrawn="1"/>
        </p:nvGrpSpPr>
        <p:grpSpPr>
          <a:xfrm rot="1298958">
            <a:off x="6514610" y="1031984"/>
            <a:ext cx="736491" cy="762725"/>
            <a:chOff x="3105905" y="4364779"/>
            <a:chExt cx="736491" cy="762725"/>
          </a:xfrm>
        </p:grpSpPr>
        <p:sp>
          <p:nvSpPr>
            <p:cNvPr id="18" name="五角形 17"/>
            <p:cNvSpPr/>
            <p:nvPr userDrawn="1"/>
          </p:nvSpPr>
          <p:spPr>
            <a:xfrm rot="12921743">
              <a:off x="3105905" y="4427124"/>
              <a:ext cx="709863" cy="700380"/>
            </a:xfrm>
            <a:prstGeom prst="pentagon">
              <a:avLst/>
            </a:prstGeom>
            <a:solidFill>
              <a:srgbClr val="9132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9" name="直線コネクタ 18"/>
            <p:cNvCxnSpPr>
              <a:stCxn id="18" idx="1"/>
            </p:cNvCxnSpPr>
            <p:nvPr userDrawn="1"/>
          </p:nvCxnSpPr>
          <p:spPr>
            <a:xfrm flipH="1" flipV="1">
              <a:off x="3498124" y="4771386"/>
              <a:ext cx="204317" cy="27876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>
              <a:stCxn id="18" idx="0"/>
            </p:cNvCxnSpPr>
            <p:nvPr userDrawn="1"/>
          </p:nvCxnSpPr>
          <p:spPr>
            <a:xfrm flipV="1">
              <a:off x="3258165" y="4771386"/>
              <a:ext cx="233205" cy="29151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>
              <a:stCxn id="18" idx="2"/>
            </p:cNvCxnSpPr>
            <p:nvPr userDrawn="1"/>
          </p:nvCxnSpPr>
          <p:spPr>
            <a:xfrm flipH="1">
              <a:off x="3491370" y="4618686"/>
              <a:ext cx="351026" cy="15270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>
              <a:stCxn id="18" idx="4"/>
            </p:cNvCxnSpPr>
            <p:nvPr userDrawn="1"/>
          </p:nvCxnSpPr>
          <p:spPr>
            <a:xfrm>
              <a:off x="3484617" y="4364779"/>
              <a:ext cx="13507" cy="406607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>
              <a:stCxn id="18" idx="5"/>
            </p:cNvCxnSpPr>
            <p:nvPr userDrawn="1"/>
          </p:nvCxnSpPr>
          <p:spPr>
            <a:xfrm>
              <a:off x="3123544" y="4639317"/>
              <a:ext cx="382235" cy="132069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グループ化 23"/>
          <p:cNvGrpSpPr/>
          <p:nvPr userDrawn="1"/>
        </p:nvGrpSpPr>
        <p:grpSpPr>
          <a:xfrm rot="20234320">
            <a:off x="4669264" y="1203689"/>
            <a:ext cx="471763" cy="503959"/>
            <a:chOff x="4146659" y="4486330"/>
            <a:chExt cx="736491" cy="762725"/>
          </a:xfrm>
        </p:grpSpPr>
        <p:sp>
          <p:nvSpPr>
            <p:cNvPr id="25" name="五角形 24"/>
            <p:cNvSpPr/>
            <p:nvPr userDrawn="1"/>
          </p:nvSpPr>
          <p:spPr>
            <a:xfrm rot="12921743">
              <a:off x="4146659" y="4548675"/>
              <a:ext cx="709863" cy="700380"/>
            </a:xfrm>
            <a:prstGeom prst="pentagon">
              <a:avLst/>
            </a:prstGeom>
            <a:solidFill>
              <a:srgbClr val="E1FD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6" name="直線コネクタ 25"/>
            <p:cNvCxnSpPr>
              <a:stCxn id="25" idx="1"/>
            </p:cNvCxnSpPr>
            <p:nvPr userDrawn="1"/>
          </p:nvCxnSpPr>
          <p:spPr>
            <a:xfrm flipH="1" flipV="1">
              <a:off x="4538878" y="4892937"/>
              <a:ext cx="204317" cy="27876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>
              <a:stCxn id="25" idx="0"/>
            </p:cNvCxnSpPr>
            <p:nvPr userDrawn="1"/>
          </p:nvCxnSpPr>
          <p:spPr>
            <a:xfrm flipV="1">
              <a:off x="4298919" y="4892937"/>
              <a:ext cx="233205" cy="29151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>
              <a:stCxn id="25" idx="2"/>
            </p:cNvCxnSpPr>
            <p:nvPr userDrawn="1"/>
          </p:nvCxnSpPr>
          <p:spPr>
            <a:xfrm flipH="1">
              <a:off x="4532124" y="4740237"/>
              <a:ext cx="351026" cy="15270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コネクタ 28"/>
            <p:cNvCxnSpPr>
              <a:stCxn id="25" idx="4"/>
            </p:cNvCxnSpPr>
            <p:nvPr userDrawn="1"/>
          </p:nvCxnSpPr>
          <p:spPr>
            <a:xfrm>
              <a:off x="4525371" y="4486330"/>
              <a:ext cx="13507" cy="406607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コネクタ 29"/>
            <p:cNvCxnSpPr>
              <a:stCxn id="25" idx="5"/>
            </p:cNvCxnSpPr>
            <p:nvPr userDrawn="1"/>
          </p:nvCxnSpPr>
          <p:spPr>
            <a:xfrm>
              <a:off x="4164298" y="4760868"/>
              <a:ext cx="382235" cy="132069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グループ化 30"/>
          <p:cNvGrpSpPr/>
          <p:nvPr userDrawn="1"/>
        </p:nvGrpSpPr>
        <p:grpSpPr>
          <a:xfrm rot="20136959">
            <a:off x="5118108" y="1732867"/>
            <a:ext cx="562435" cy="601730"/>
            <a:chOff x="3105905" y="4371988"/>
            <a:chExt cx="748692" cy="755516"/>
          </a:xfrm>
        </p:grpSpPr>
        <p:sp>
          <p:nvSpPr>
            <p:cNvPr id="32" name="五角形 31"/>
            <p:cNvSpPr/>
            <p:nvPr userDrawn="1"/>
          </p:nvSpPr>
          <p:spPr>
            <a:xfrm rot="12921743">
              <a:off x="3105905" y="4427124"/>
              <a:ext cx="709863" cy="700380"/>
            </a:xfrm>
            <a:prstGeom prst="pentagon">
              <a:avLst/>
            </a:prstGeom>
            <a:solidFill>
              <a:srgbClr val="9132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33" name="直線コネクタ 32"/>
            <p:cNvCxnSpPr>
              <a:stCxn id="32" idx="1"/>
            </p:cNvCxnSpPr>
            <p:nvPr userDrawn="1"/>
          </p:nvCxnSpPr>
          <p:spPr>
            <a:xfrm flipH="1" flipV="1">
              <a:off x="3498124" y="4771386"/>
              <a:ext cx="201436" cy="267096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/>
            <p:cNvCxnSpPr>
              <a:stCxn id="32" idx="0"/>
            </p:cNvCxnSpPr>
            <p:nvPr userDrawn="1"/>
          </p:nvCxnSpPr>
          <p:spPr>
            <a:xfrm flipV="1">
              <a:off x="3245963" y="4771387"/>
              <a:ext cx="245406" cy="291509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コネクタ 34"/>
            <p:cNvCxnSpPr>
              <a:stCxn id="32" idx="2"/>
            </p:cNvCxnSpPr>
            <p:nvPr userDrawn="1"/>
          </p:nvCxnSpPr>
          <p:spPr>
            <a:xfrm flipH="1">
              <a:off x="3491371" y="4611476"/>
              <a:ext cx="363226" cy="15991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/>
            <p:cNvCxnSpPr>
              <a:stCxn id="32" idx="4"/>
            </p:cNvCxnSpPr>
            <p:nvPr userDrawn="1"/>
          </p:nvCxnSpPr>
          <p:spPr>
            <a:xfrm>
              <a:off x="3496820" y="4371988"/>
              <a:ext cx="1305" cy="399398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>
              <a:stCxn id="32" idx="5"/>
            </p:cNvCxnSpPr>
            <p:nvPr userDrawn="1"/>
          </p:nvCxnSpPr>
          <p:spPr>
            <a:xfrm>
              <a:off x="3120664" y="4650981"/>
              <a:ext cx="385116" cy="120404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グループ化 37"/>
          <p:cNvGrpSpPr/>
          <p:nvPr userDrawn="1"/>
        </p:nvGrpSpPr>
        <p:grpSpPr>
          <a:xfrm>
            <a:off x="6951664" y="2081071"/>
            <a:ext cx="1046818" cy="868089"/>
            <a:chOff x="452092" y="4444725"/>
            <a:chExt cx="1320803" cy="1118188"/>
          </a:xfrm>
        </p:grpSpPr>
        <p:grpSp>
          <p:nvGrpSpPr>
            <p:cNvPr id="39" name="グループ化 38"/>
            <p:cNvGrpSpPr/>
            <p:nvPr userDrawn="1"/>
          </p:nvGrpSpPr>
          <p:grpSpPr>
            <a:xfrm>
              <a:off x="452092" y="4444725"/>
              <a:ext cx="1320803" cy="1118188"/>
              <a:chOff x="452092" y="4444725"/>
              <a:chExt cx="1320803" cy="1118188"/>
            </a:xfrm>
          </p:grpSpPr>
          <p:sp>
            <p:nvSpPr>
              <p:cNvPr id="43" name="涙形 42"/>
              <p:cNvSpPr/>
              <p:nvPr userDrawn="1"/>
            </p:nvSpPr>
            <p:spPr>
              <a:xfrm rot="19124774">
                <a:off x="792190" y="4444725"/>
                <a:ext cx="717580" cy="763398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" name="涙形 43"/>
              <p:cNvSpPr/>
              <p:nvPr userDrawn="1"/>
            </p:nvSpPr>
            <p:spPr>
              <a:xfrm rot="15630773">
                <a:off x="450505" y="4657548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涙形 44"/>
              <p:cNvSpPr/>
              <p:nvPr userDrawn="1"/>
            </p:nvSpPr>
            <p:spPr>
              <a:xfrm rot="5832177" flipH="1">
                <a:off x="1136307" y="4649683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6" name="円/楕円 45"/>
              <p:cNvSpPr/>
              <p:nvPr userDrawn="1"/>
            </p:nvSpPr>
            <p:spPr>
              <a:xfrm>
                <a:off x="6039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円/楕円 46"/>
              <p:cNvSpPr/>
              <p:nvPr userDrawn="1"/>
            </p:nvSpPr>
            <p:spPr>
              <a:xfrm>
                <a:off x="10738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0" name="円/楕円 39"/>
            <p:cNvSpPr/>
            <p:nvPr userDrawn="1"/>
          </p:nvSpPr>
          <p:spPr>
            <a:xfrm>
              <a:off x="1082015" y="4892937"/>
              <a:ext cx="108155" cy="320566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円/楕円 40"/>
            <p:cNvSpPr/>
            <p:nvPr userDrawn="1"/>
          </p:nvSpPr>
          <p:spPr>
            <a:xfrm rot="2512811">
              <a:off x="1332769" y="4972037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2" name="円/楕円 41"/>
            <p:cNvSpPr/>
            <p:nvPr userDrawn="1"/>
          </p:nvSpPr>
          <p:spPr>
            <a:xfrm rot="19087189" flipH="1">
              <a:off x="852809" y="4984718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8" name="グループ化 47"/>
          <p:cNvGrpSpPr/>
          <p:nvPr userDrawn="1"/>
        </p:nvGrpSpPr>
        <p:grpSpPr>
          <a:xfrm rot="17888616">
            <a:off x="6051599" y="1878910"/>
            <a:ext cx="603405" cy="637030"/>
            <a:chOff x="4146659" y="4486330"/>
            <a:chExt cx="736491" cy="762725"/>
          </a:xfrm>
        </p:grpSpPr>
        <p:sp>
          <p:nvSpPr>
            <p:cNvPr id="49" name="五角形 48"/>
            <p:cNvSpPr/>
            <p:nvPr userDrawn="1"/>
          </p:nvSpPr>
          <p:spPr>
            <a:xfrm rot="12921743">
              <a:off x="4146659" y="4548675"/>
              <a:ext cx="709863" cy="700380"/>
            </a:xfrm>
            <a:prstGeom prst="pentagon">
              <a:avLst/>
            </a:prstGeom>
            <a:solidFill>
              <a:srgbClr val="E1FD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0" name="直線コネクタ 49"/>
            <p:cNvCxnSpPr>
              <a:stCxn id="49" idx="1"/>
            </p:cNvCxnSpPr>
            <p:nvPr userDrawn="1"/>
          </p:nvCxnSpPr>
          <p:spPr>
            <a:xfrm flipH="1" flipV="1">
              <a:off x="4538878" y="4892937"/>
              <a:ext cx="204317" cy="27876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線コネクタ 50"/>
            <p:cNvCxnSpPr>
              <a:stCxn id="49" idx="0"/>
            </p:cNvCxnSpPr>
            <p:nvPr userDrawn="1"/>
          </p:nvCxnSpPr>
          <p:spPr>
            <a:xfrm flipV="1">
              <a:off x="4298919" y="4892937"/>
              <a:ext cx="233205" cy="29151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コネクタ 51"/>
            <p:cNvCxnSpPr>
              <a:stCxn id="49" idx="2"/>
            </p:cNvCxnSpPr>
            <p:nvPr userDrawn="1"/>
          </p:nvCxnSpPr>
          <p:spPr>
            <a:xfrm flipH="1">
              <a:off x="4532124" y="4740237"/>
              <a:ext cx="351026" cy="15270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コネクタ 52"/>
            <p:cNvCxnSpPr>
              <a:stCxn id="49" idx="4"/>
            </p:cNvCxnSpPr>
            <p:nvPr userDrawn="1"/>
          </p:nvCxnSpPr>
          <p:spPr>
            <a:xfrm>
              <a:off x="4525371" y="4486330"/>
              <a:ext cx="13507" cy="406607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コネクタ 53"/>
            <p:cNvCxnSpPr>
              <a:stCxn id="49" idx="5"/>
            </p:cNvCxnSpPr>
            <p:nvPr userDrawn="1"/>
          </p:nvCxnSpPr>
          <p:spPr>
            <a:xfrm>
              <a:off x="4164298" y="4760868"/>
              <a:ext cx="382235" cy="132069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グループ化 54"/>
          <p:cNvGrpSpPr/>
          <p:nvPr userDrawn="1"/>
        </p:nvGrpSpPr>
        <p:grpSpPr>
          <a:xfrm rot="3002396">
            <a:off x="8305971" y="1753136"/>
            <a:ext cx="496314" cy="568659"/>
            <a:chOff x="3105905" y="4371988"/>
            <a:chExt cx="748692" cy="755516"/>
          </a:xfrm>
        </p:grpSpPr>
        <p:sp>
          <p:nvSpPr>
            <p:cNvPr id="56" name="五角形 55"/>
            <p:cNvSpPr/>
            <p:nvPr userDrawn="1"/>
          </p:nvSpPr>
          <p:spPr>
            <a:xfrm rot="12921743">
              <a:off x="3105905" y="4427124"/>
              <a:ext cx="709863" cy="700380"/>
            </a:xfrm>
            <a:prstGeom prst="pentagon">
              <a:avLst/>
            </a:prstGeom>
            <a:solidFill>
              <a:srgbClr val="9132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7" name="直線コネクタ 56"/>
            <p:cNvCxnSpPr>
              <a:stCxn id="56" idx="1"/>
            </p:cNvCxnSpPr>
            <p:nvPr userDrawn="1"/>
          </p:nvCxnSpPr>
          <p:spPr>
            <a:xfrm flipH="1" flipV="1">
              <a:off x="3498124" y="4771386"/>
              <a:ext cx="201436" cy="267096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/>
            <p:cNvCxnSpPr>
              <a:stCxn id="56" idx="0"/>
            </p:cNvCxnSpPr>
            <p:nvPr userDrawn="1"/>
          </p:nvCxnSpPr>
          <p:spPr>
            <a:xfrm flipV="1">
              <a:off x="3245963" y="4771387"/>
              <a:ext cx="245406" cy="291509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コネクタ 58"/>
            <p:cNvCxnSpPr>
              <a:stCxn id="56" idx="2"/>
            </p:cNvCxnSpPr>
            <p:nvPr userDrawn="1"/>
          </p:nvCxnSpPr>
          <p:spPr>
            <a:xfrm flipH="1">
              <a:off x="3491371" y="4611476"/>
              <a:ext cx="363226" cy="159910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/>
            <p:cNvCxnSpPr>
              <a:stCxn id="56" idx="4"/>
            </p:cNvCxnSpPr>
            <p:nvPr userDrawn="1"/>
          </p:nvCxnSpPr>
          <p:spPr>
            <a:xfrm>
              <a:off x="3496820" y="4371988"/>
              <a:ext cx="1305" cy="399398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>
              <a:stCxn id="56" idx="5"/>
            </p:cNvCxnSpPr>
            <p:nvPr userDrawn="1"/>
          </p:nvCxnSpPr>
          <p:spPr>
            <a:xfrm>
              <a:off x="3120664" y="4650981"/>
              <a:ext cx="385116" cy="120404"/>
            </a:xfrm>
            <a:prstGeom prst="line">
              <a:avLst/>
            </a:prstGeom>
            <a:ln w="9525">
              <a:solidFill>
                <a:srgbClr val="5A00B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AA35-81C9-4E19-B1DA-0A376EFEDB10}" type="datetimeFigureOut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9455-BE3D-45C9-9194-82F1535533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936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 userDrawn="1"/>
        </p:nvGrpSpPr>
        <p:grpSpPr>
          <a:xfrm>
            <a:off x="207439" y="396052"/>
            <a:ext cx="1320803" cy="1118188"/>
            <a:chOff x="452092" y="4444725"/>
            <a:chExt cx="1320803" cy="1118188"/>
          </a:xfrm>
        </p:grpSpPr>
        <p:grpSp>
          <p:nvGrpSpPr>
            <p:cNvPr id="9" name="グループ化 8"/>
            <p:cNvGrpSpPr/>
            <p:nvPr userDrawn="1"/>
          </p:nvGrpSpPr>
          <p:grpSpPr>
            <a:xfrm>
              <a:off x="452092" y="4444725"/>
              <a:ext cx="1320803" cy="1118188"/>
              <a:chOff x="452092" y="4444725"/>
              <a:chExt cx="1320803" cy="1118188"/>
            </a:xfrm>
          </p:grpSpPr>
          <p:sp>
            <p:nvSpPr>
              <p:cNvPr id="13" name="涙形 12"/>
              <p:cNvSpPr/>
              <p:nvPr userDrawn="1"/>
            </p:nvSpPr>
            <p:spPr>
              <a:xfrm rot="19124774">
                <a:off x="792190" y="4444725"/>
                <a:ext cx="717580" cy="763398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涙形 13"/>
              <p:cNvSpPr/>
              <p:nvPr userDrawn="1"/>
            </p:nvSpPr>
            <p:spPr>
              <a:xfrm rot="15630773">
                <a:off x="450505" y="4657548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涙形 14"/>
              <p:cNvSpPr/>
              <p:nvPr userDrawn="1"/>
            </p:nvSpPr>
            <p:spPr>
              <a:xfrm rot="5832177" flipH="1">
                <a:off x="1136307" y="4649683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円/楕円 15"/>
              <p:cNvSpPr/>
              <p:nvPr userDrawn="1"/>
            </p:nvSpPr>
            <p:spPr>
              <a:xfrm>
                <a:off x="6039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円/楕円 16"/>
              <p:cNvSpPr/>
              <p:nvPr userDrawn="1"/>
            </p:nvSpPr>
            <p:spPr>
              <a:xfrm>
                <a:off x="10738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円/楕円 9"/>
            <p:cNvSpPr/>
            <p:nvPr userDrawn="1"/>
          </p:nvSpPr>
          <p:spPr>
            <a:xfrm>
              <a:off x="1082015" y="4892937"/>
              <a:ext cx="108155" cy="320566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 userDrawn="1"/>
          </p:nvSpPr>
          <p:spPr>
            <a:xfrm rot="2512811">
              <a:off x="1332769" y="4972037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 userDrawn="1"/>
          </p:nvSpPr>
          <p:spPr>
            <a:xfrm rot="19087189" flipH="1">
              <a:off x="852809" y="4984718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AA35-81C9-4E19-B1DA-0A376EFEDB10}" type="datetimeFigureOut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9455-BE3D-45C9-9194-82F1535533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213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化 9"/>
          <p:cNvGrpSpPr/>
          <p:nvPr userDrawn="1"/>
        </p:nvGrpSpPr>
        <p:grpSpPr>
          <a:xfrm>
            <a:off x="207439" y="396052"/>
            <a:ext cx="1320803" cy="1118188"/>
            <a:chOff x="452092" y="4444725"/>
            <a:chExt cx="1320803" cy="1118188"/>
          </a:xfrm>
        </p:grpSpPr>
        <p:grpSp>
          <p:nvGrpSpPr>
            <p:cNvPr id="11" name="グループ化 10"/>
            <p:cNvGrpSpPr/>
            <p:nvPr userDrawn="1"/>
          </p:nvGrpSpPr>
          <p:grpSpPr>
            <a:xfrm>
              <a:off x="452092" y="4444725"/>
              <a:ext cx="1320803" cy="1118188"/>
              <a:chOff x="452092" y="4444725"/>
              <a:chExt cx="1320803" cy="1118188"/>
            </a:xfrm>
          </p:grpSpPr>
          <p:sp>
            <p:nvSpPr>
              <p:cNvPr id="15" name="涙形 14"/>
              <p:cNvSpPr/>
              <p:nvPr userDrawn="1"/>
            </p:nvSpPr>
            <p:spPr>
              <a:xfrm rot="19124774">
                <a:off x="792190" y="4444725"/>
                <a:ext cx="717580" cy="763398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涙形 15"/>
              <p:cNvSpPr/>
              <p:nvPr userDrawn="1"/>
            </p:nvSpPr>
            <p:spPr>
              <a:xfrm rot="15630773">
                <a:off x="450505" y="4657548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涙形 16"/>
              <p:cNvSpPr/>
              <p:nvPr userDrawn="1"/>
            </p:nvSpPr>
            <p:spPr>
              <a:xfrm rot="5832177" flipH="1">
                <a:off x="1136307" y="4649683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円/楕円 17"/>
              <p:cNvSpPr/>
              <p:nvPr userDrawn="1"/>
            </p:nvSpPr>
            <p:spPr>
              <a:xfrm>
                <a:off x="6039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9" name="円/楕円 18"/>
              <p:cNvSpPr/>
              <p:nvPr userDrawn="1"/>
            </p:nvSpPr>
            <p:spPr>
              <a:xfrm>
                <a:off x="10738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2" name="円/楕円 11"/>
            <p:cNvSpPr/>
            <p:nvPr userDrawn="1"/>
          </p:nvSpPr>
          <p:spPr>
            <a:xfrm>
              <a:off x="1082015" y="4892937"/>
              <a:ext cx="108155" cy="320566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円/楕円 12"/>
            <p:cNvSpPr/>
            <p:nvPr userDrawn="1"/>
          </p:nvSpPr>
          <p:spPr>
            <a:xfrm rot="2512811">
              <a:off x="1332769" y="4972037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円/楕円 13"/>
            <p:cNvSpPr/>
            <p:nvPr userDrawn="1"/>
          </p:nvSpPr>
          <p:spPr>
            <a:xfrm rot="19087189" flipH="1">
              <a:off x="852809" y="4984718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AA35-81C9-4E19-B1DA-0A376EFEDB10}" type="datetimeFigureOut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9455-BE3D-45C9-9194-82F1535533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7526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 userDrawn="1"/>
        </p:nvGrpSpPr>
        <p:grpSpPr>
          <a:xfrm>
            <a:off x="207439" y="396052"/>
            <a:ext cx="1320803" cy="1118188"/>
            <a:chOff x="452092" y="4444725"/>
            <a:chExt cx="1320803" cy="1118188"/>
          </a:xfrm>
        </p:grpSpPr>
        <p:grpSp>
          <p:nvGrpSpPr>
            <p:cNvPr id="7" name="グループ化 6"/>
            <p:cNvGrpSpPr/>
            <p:nvPr userDrawn="1"/>
          </p:nvGrpSpPr>
          <p:grpSpPr>
            <a:xfrm>
              <a:off x="452092" y="4444725"/>
              <a:ext cx="1320803" cy="1118188"/>
              <a:chOff x="452092" y="4444725"/>
              <a:chExt cx="1320803" cy="1118188"/>
            </a:xfrm>
          </p:grpSpPr>
          <p:sp>
            <p:nvSpPr>
              <p:cNvPr id="11" name="涙形 10"/>
              <p:cNvSpPr/>
              <p:nvPr userDrawn="1"/>
            </p:nvSpPr>
            <p:spPr>
              <a:xfrm rot="19124774">
                <a:off x="792190" y="4444725"/>
                <a:ext cx="717580" cy="763398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/>
              <p:cNvSpPr/>
              <p:nvPr userDrawn="1"/>
            </p:nvSpPr>
            <p:spPr>
              <a:xfrm rot="15630773">
                <a:off x="450505" y="4657548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涙形 12"/>
              <p:cNvSpPr/>
              <p:nvPr userDrawn="1"/>
            </p:nvSpPr>
            <p:spPr>
              <a:xfrm rot="5832177" flipH="1">
                <a:off x="1136307" y="4649683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円/楕円 13"/>
              <p:cNvSpPr/>
              <p:nvPr userDrawn="1"/>
            </p:nvSpPr>
            <p:spPr>
              <a:xfrm>
                <a:off x="6039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円/楕円 14"/>
              <p:cNvSpPr/>
              <p:nvPr userDrawn="1"/>
            </p:nvSpPr>
            <p:spPr>
              <a:xfrm>
                <a:off x="10738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" name="円/楕円 7"/>
            <p:cNvSpPr/>
            <p:nvPr userDrawn="1"/>
          </p:nvSpPr>
          <p:spPr>
            <a:xfrm>
              <a:off x="1082015" y="4892937"/>
              <a:ext cx="108155" cy="320566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/楕円 8"/>
            <p:cNvSpPr/>
            <p:nvPr userDrawn="1"/>
          </p:nvSpPr>
          <p:spPr>
            <a:xfrm rot="2512811">
              <a:off x="1332769" y="4972037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円/楕円 9"/>
            <p:cNvSpPr/>
            <p:nvPr userDrawn="1"/>
          </p:nvSpPr>
          <p:spPr>
            <a:xfrm rot="19087189" flipH="1">
              <a:off x="852809" y="4984718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AA35-81C9-4E19-B1DA-0A376EFEDB10}" type="datetimeFigureOut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9455-BE3D-45C9-9194-82F1535533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982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/>
          <p:cNvGrpSpPr/>
          <p:nvPr userDrawn="1"/>
        </p:nvGrpSpPr>
        <p:grpSpPr>
          <a:xfrm>
            <a:off x="207439" y="396052"/>
            <a:ext cx="1320803" cy="1118188"/>
            <a:chOff x="452092" y="4444725"/>
            <a:chExt cx="1320803" cy="1118188"/>
          </a:xfrm>
        </p:grpSpPr>
        <p:grpSp>
          <p:nvGrpSpPr>
            <p:cNvPr id="6" name="グループ化 5"/>
            <p:cNvGrpSpPr/>
            <p:nvPr userDrawn="1"/>
          </p:nvGrpSpPr>
          <p:grpSpPr>
            <a:xfrm>
              <a:off x="452092" y="4444725"/>
              <a:ext cx="1320803" cy="1118188"/>
              <a:chOff x="452092" y="4444725"/>
              <a:chExt cx="1320803" cy="1118188"/>
            </a:xfrm>
          </p:grpSpPr>
          <p:sp>
            <p:nvSpPr>
              <p:cNvPr id="10" name="涙形 9"/>
              <p:cNvSpPr/>
              <p:nvPr userDrawn="1"/>
            </p:nvSpPr>
            <p:spPr>
              <a:xfrm rot="19124774">
                <a:off x="792190" y="4444725"/>
                <a:ext cx="717580" cy="763398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" name="涙形 10"/>
              <p:cNvSpPr/>
              <p:nvPr userDrawn="1"/>
            </p:nvSpPr>
            <p:spPr>
              <a:xfrm rot="15630773">
                <a:off x="450505" y="4657548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/>
              <p:cNvSpPr/>
              <p:nvPr userDrawn="1"/>
            </p:nvSpPr>
            <p:spPr>
              <a:xfrm rot="5832177" flipH="1">
                <a:off x="1136307" y="4649683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円/楕円 12"/>
              <p:cNvSpPr/>
              <p:nvPr userDrawn="1"/>
            </p:nvSpPr>
            <p:spPr>
              <a:xfrm>
                <a:off x="6039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円/楕円 13"/>
              <p:cNvSpPr/>
              <p:nvPr userDrawn="1"/>
            </p:nvSpPr>
            <p:spPr>
              <a:xfrm>
                <a:off x="10738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" name="円/楕円 6"/>
            <p:cNvSpPr/>
            <p:nvPr userDrawn="1"/>
          </p:nvSpPr>
          <p:spPr>
            <a:xfrm>
              <a:off x="1082015" y="4892937"/>
              <a:ext cx="108155" cy="320566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円/楕円 7"/>
            <p:cNvSpPr/>
            <p:nvPr userDrawn="1"/>
          </p:nvSpPr>
          <p:spPr>
            <a:xfrm rot="2512811">
              <a:off x="1332769" y="4972037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/楕円 8"/>
            <p:cNvSpPr/>
            <p:nvPr userDrawn="1"/>
          </p:nvSpPr>
          <p:spPr>
            <a:xfrm rot="19087189" flipH="1">
              <a:off x="852809" y="4984718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AA35-81C9-4E19-B1DA-0A376EFEDB10}" type="datetimeFigureOut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9455-BE3D-45C9-9194-82F1535533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03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 userDrawn="1"/>
        </p:nvGrpSpPr>
        <p:grpSpPr>
          <a:xfrm>
            <a:off x="207439" y="396052"/>
            <a:ext cx="1320803" cy="1118188"/>
            <a:chOff x="452092" y="4444725"/>
            <a:chExt cx="1320803" cy="1118188"/>
          </a:xfrm>
        </p:grpSpPr>
        <p:grpSp>
          <p:nvGrpSpPr>
            <p:cNvPr id="9" name="グループ化 8"/>
            <p:cNvGrpSpPr/>
            <p:nvPr userDrawn="1"/>
          </p:nvGrpSpPr>
          <p:grpSpPr>
            <a:xfrm>
              <a:off x="452092" y="4444725"/>
              <a:ext cx="1320803" cy="1118188"/>
              <a:chOff x="452092" y="4444725"/>
              <a:chExt cx="1320803" cy="1118188"/>
            </a:xfrm>
          </p:grpSpPr>
          <p:sp>
            <p:nvSpPr>
              <p:cNvPr id="13" name="涙形 12"/>
              <p:cNvSpPr/>
              <p:nvPr userDrawn="1"/>
            </p:nvSpPr>
            <p:spPr>
              <a:xfrm rot="19124774">
                <a:off x="792190" y="4444725"/>
                <a:ext cx="717580" cy="763398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涙形 13"/>
              <p:cNvSpPr/>
              <p:nvPr userDrawn="1"/>
            </p:nvSpPr>
            <p:spPr>
              <a:xfrm rot="15630773">
                <a:off x="450505" y="4657548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涙形 14"/>
              <p:cNvSpPr/>
              <p:nvPr userDrawn="1"/>
            </p:nvSpPr>
            <p:spPr>
              <a:xfrm rot="5832177" flipH="1">
                <a:off x="1136307" y="4649683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円/楕円 15"/>
              <p:cNvSpPr/>
              <p:nvPr userDrawn="1"/>
            </p:nvSpPr>
            <p:spPr>
              <a:xfrm>
                <a:off x="6039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円/楕円 16"/>
              <p:cNvSpPr/>
              <p:nvPr userDrawn="1"/>
            </p:nvSpPr>
            <p:spPr>
              <a:xfrm>
                <a:off x="10738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円/楕円 9"/>
            <p:cNvSpPr/>
            <p:nvPr userDrawn="1"/>
          </p:nvSpPr>
          <p:spPr>
            <a:xfrm>
              <a:off x="1082015" y="4892937"/>
              <a:ext cx="108155" cy="320566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 userDrawn="1"/>
          </p:nvSpPr>
          <p:spPr>
            <a:xfrm rot="2512811">
              <a:off x="1332769" y="4972037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 userDrawn="1"/>
          </p:nvSpPr>
          <p:spPr>
            <a:xfrm rot="19087189" flipH="1">
              <a:off x="852809" y="4984718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AA35-81C9-4E19-B1DA-0A376EFEDB10}" type="datetimeFigureOut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9455-BE3D-45C9-9194-82F1535533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507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/>
          <p:cNvGrpSpPr/>
          <p:nvPr userDrawn="1"/>
        </p:nvGrpSpPr>
        <p:grpSpPr>
          <a:xfrm>
            <a:off x="207439" y="396052"/>
            <a:ext cx="1320803" cy="1118188"/>
            <a:chOff x="452092" y="4444725"/>
            <a:chExt cx="1320803" cy="1118188"/>
          </a:xfrm>
        </p:grpSpPr>
        <p:grpSp>
          <p:nvGrpSpPr>
            <p:cNvPr id="9" name="グループ化 8"/>
            <p:cNvGrpSpPr/>
            <p:nvPr userDrawn="1"/>
          </p:nvGrpSpPr>
          <p:grpSpPr>
            <a:xfrm>
              <a:off x="452092" y="4444725"/>
              <a:ext cx="1320803" cy="1118188"/>
              <a:chOff x="452092" y="4444725"/>
              <a:chExt cx="1320803" cy="1118188"/>
            </a:xfrm>
          </p:grpSpPr>
          <p:sp>
            <p:nvSpPr>
              <p:cNvPr id="13" name="涙形 12"/>
              <p:cNvSpPr/>
              <p:nvPr userDrawn="1"/>
            </p:nvSpPr>
            <p:spPr>
              <a:xfrm rot="19124774">
                <a:off x="792190" y="4444725"/>
                <a:ext cx="717580" cy="763398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涙形 13"/>
              <p:cNvSpPr/>
              <p:nvPr userDrawn="1"/>
            </p:nvSpPr>
            <p:spPr>
              <a:xfrm rot="15630773">
                <a:off x="450505" y="4657548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涙形 14"/>
              <p:cNvSpPr/>
              <p:nvPr userDrawn="1"/>
            </p:nvSpPr>
            <p:spPr>
              <a:xfrm rot="5832177" flipH="1">
                <a:off x="1136307" y="4649683"/>
                <a:ext cx="638175" cy="635001"/>
              </a:xfrm>
              <a:prstGeom prst="teardrop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円/楕円 15"/>
              <p:cNvSpPr/>
              <p:nvPr userDrawn="1"/>
            </p:nvSpPr>
            <p:spPr>
              <a:xfrm>
                <a:off x="6039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円/楕円 16"/>
              <p:cNvSpPr/>
              <p:nvPr userDrawn="1"/>
            </p:nvSpPr>
            <p:spPr>
              <a:xfrm>
                <a:off x="1073831" y="5130800"/>
                <a:ext cx="602569" cy="432113"/>
              </a:xfrm>
              <a:prstGeom prst="ellipse">
                <a:avLst/>
              </a:prstGeom>
              <a:solidFill>
                <a:srgbClr val="9132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円/楕円 9"/>
            <p:cNvSpPr/>
            <p:nvPr userDrawn="1"/>
          </p:nvSpPr>
          <p:spPr>
            <a:xfrm>
              <a:off x="1082015" y="4892937"/>
              <a:ext cx="108155" cy="320566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円/楕円 10"/>
            <p:cNvSpPr/>
            <p:nvPr userDrawn="1"/>
          </p:nvSpPr>
          <p:spPr>
            <a:xfrm rot="2512811">
              <a:off x="1332769" y="4972037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 userDrawn="1"/>
          </p:nvSpPr>
          <p:spPr>
            <a:xfrm rot="19087189" flipH="1">
              <a:off x="852809" y="4984718"/>
              <a:ext cx="84691" cy="244894"/>
            </a:xfrm>
            <a:prstGeom prst="ellipse">
              <a:avLst/>
            </a:prstGeom>
            <a:solidFill>
              <a:srgbClr val="FDF6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7AA35-81C9-4E19-B1DA-0A376EFEDB10}" type="datetimeFigureOut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39455-BE3D-45C9-9194-82F1535533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689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7AA35-81C9-4E19-B1DA-0A376EFEDB10}" type="datetimeFigureOut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96B39455-BE3D-45C9-9194-82F153553334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1683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70000"/>
        <a:buFontTx/>
        <a:buBlip>
          <a:blip r:embed="rId13"/>
        </a:buBlip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170000"/>
        <a:buFontTx/>
        <a:buBlip>
          <a:blip r:embed="rId14"/>
        </a:buBlip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9132FF"/>
        </a:buClr>
        <a:buFont typeface="Wingdings" panose="05000000000000000000" pitchFamily="2" charset="2"/>
        <a:buChar char="l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CF004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5A00B4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3737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Garamond"/>
        <a:ea typeface="メイリオ"/>
        <a:cs typeface=""/>
      </a:majorFont>
      <a:minorFont>
        <a:latin typeface="Garamond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ikyo.potx" id="{0F914E5B-B612-4AB6-A487-1668752687E6}" vid="{4E11DC88-E94D-414A-820B-FBD883EE31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Garamond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Azumi Tanabe</dc:creator>
  <cp:lastModifiedBy>Azumi Tanabe</cp:lastModifiedBy>
  <cp:revision>2</cp:revision>
  <dcterms:created xsi:type="dcterms:W3CDTF">2015-07-05T18:02:10Z</dcterms:created>
  <dcterms:modified xsi:type="dcterms:W3CDTF">2015-07-05T18:25:32Z</dcterms:modified>
</cp:coreProperties>
</file>