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template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9144000" cy="6858000" type="screen4x3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52901"/>
    <a:srgbClr val="F89402"/>
    <a:srgbClr val="CCFF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>
        <p:scale>
          <a:sx n="77" d="100"/>
          <a:sy n="77" d="100"/>
        </p:scale>
        <p:origin x="1230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B6D415-940E-4C91-945B-B21BB0210865}" type="datetimeFigureOut">
              <a:rPr kumimoji="1" lang="ja-JP" altLang="en-US" smtClean="0"/>
              <a:t>2014/10/20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8DFA97-566F-485E-827E-7549C433BAEC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grpSp>
        <p:nvGrpSpPr>
          <p:cNvPr id="21" name="グループ化 20"/>
          <p:cNvGrpSpPr/>
          <p:nvPr userDrawn="1"/>
        </p:nvGrpSpPr>
        <p:grpSpPr>
          <a:xfrm rot="19982288">
            <a:off x="3498432" y="4772127"/>
            <a:ext cx="1469043" cy="1376409"/>
            <a:chOff x="759688" y="4230482"/>
            <a:chExt cx="1469043" cy="1376409"/>
          </a:xfrm>
        </p:grpSpPr>
        <p:sp>
          <p:nvSpPr>
            <p:cNvPr id="18" name="円柱 17"/>
            <p:cNvSpPr/>
            <p:nvPr userDrawn="1"/>
          </p:nvSpPr>
          <p:spPr>
            <a:xfrm>
              <a:off x="1424905" y="4230482"/>
              <a:ext cx="120886" cy="362951"/>
            </a:xfrm>
            <a:prstGeom prst="can">
              <a:avLst/>
            </a:prstGeom>
            <a:solidFill>
              <a:srgbClr val="CCFF3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" name="円/楕円 6"/>
            <p:cNvSpPr/>
            <p:nvPr userDrawn="1"/>
          </p:nvSpPr>
          <p:spPr>
            <a:xfrm rot="20495831">
              <a:off x="759688" y="4543975"/>
              <a:ext cx="596900" cy="1062916"/>
            </a:xfrm>
            <a:prstGeom prst="ellipse">
              <a:avLst/>
            </a:prstGeom>
            <a:solidFill>
              <a:srgbClr val="F8940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" name="円/楕円 7"/>
            <p:cNvSpPr/>
            <p:nvPr userDrawn="1"/>
          </p:nvSpPr>
          <p:spPr>
            <a:xfrm>
              <a:off x="1143000" y="4425887"/>
              <a:ext cx="664555" cy="1124013"/>
            </a:xfrm>
            <a:prstGeom prst="ellipse">
              <a:avLst/>
            </a:prstGeom>
            <a:solidFill>
              <a:srgbClr val="F8940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2" name="円/楕円 11"/>
            <p:cNvSpPr/>
            <p:nvPr userDrawn="1"/>
          </p:nvSpPr>
          <p:spPr>
            <a:xfrm rot="1104169" flipH="1">
              <a:off x="1631831" y="4531069"/>
              <a:ext cx="596900" cy="1062916"/>
            </a:xfrm>
            <a:prstGeom prst="ellipse">
              <a:avLst/>
            </a:prstGeom>
            <a:solidFill>
              <a:srgbClr val="F8940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20" name="グループ化 19"/>
          <p:cNvGrpSpPr/>
          <p:nvPr userDrawn="1"/>
        </p:nvGrpSpPr>
        <p:grpSpPr>
          <a:xfrm rot="629728">
            <a:off x="5233379" y="4091771"/>
            <a:ext cx="2047481" cy="1741222"/>
            <a:chOff x="6022071" y="3776127"/>
            <a:chExt cx="2047481" cy="1741222"/>
          </a:xfrm>
        </p:grpSpPr>
        <p:sp>
          <p:nvSpPr>
            <p:cNvPr id="19" name="円柱 18"/>
            <p:cNvSpPr/>
            <p:nvPr userDrawn="1"/>
          </p:nvSpPr>
          <p:spPr>
            <a:xfrm>
              <a:off x="6919251" y="3776127"/>
              <a:ext cx="223745" cy="362951"/>
            </a:xfrm>
            <a:prstGeom prst="can">
              <a:avLst/>
            </a:prstGeom>
            <a:solidFill>
              <a:srgbClr val="CCFF3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3" name="円/楕円 12"/>
            <p:cNvSpPr/>
            <p:nvPr userDrawn="1"/>
          </p:nvSpPr>
          <p:spPr>
            <a:xfrm rot="20495831">
              <a:off x="6169330" y="4088733"/>
              <a:ext cx="796651" cy="1378754"/>
            </a:xfrm>
            <a:prstGeom prst="ellipse">
              <a:avLst/>
            </a:prstGeom>
            <a:solidFill>
              <a:srgbClr val="F8940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4" name="円/楕円 13"/>
            <p:cNvSpPr/>
            <p:nvPr userDrawn="1"/>
          </p:nvSpPr>
          <p:spPr>
            <a:xfrm>
              <a:off x="6643677" y="3998237"/>
              <a:ext cx="815311" cy="1519112"/>
            </a:xfrm>
            <a:prstGeom prst="ellipse">
              <a:avLst/>
            </a:prstGeom>
            <a:solidFill>
              <a:srgbClr val="F8940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5" name="円/楕円 14"/>
            <p:cNvSpPr/>
            <p:nvPr userDrawn="1"/>
          </p:nvSpPr>
          <p:spPr>
            <a:xfrm rot="1104169" flipH="1">
              <a:off x="7223068" y="4066695"/>
              <a:ext cx="724141" cy="1378754"/>
            </a:xfrm>
            <a:prstGeom prst="ellipse">
              <a:avLst/>
            </a:prstGeom>
            <a:solidFill>
              <a:srgbClr val="F8940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6" name="円/楕円 15"/>
            <p:cNvSpPr/>
            <p:nvPr userDrawn="1"/>
          </p:nvSpPr>
          <p:spPr>
            <a:xfrm rot="19342397">
              <a:off x="6022071" y="4319650"/>
              <a:ext cx="596900" cy="1062916"/>
            </a:xfrm>
            <a:prstGeom prst="ellipse">
              <a:avLst/>
            </a:prstGeom>
            <a:solidFill>
              <a:srgbClr val="F8940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7" name="円/楕円 16"/>
            <p:cNvSpPr/>
            <p:nvPr userDrawn="1"/>
          </p:nvSpPr>
          <p:spPr>
            <a:xfrm rot="2223910" flipH="1">
              <a:off x="7472652" y="4319651"/>
              <a:ext cx="596900" cy="1062916"/>
            </a:xfrm>
            <a:prstGeom prst="ellipse">
              <a:avLst/>
            </a:prstGeom>
            <a:solidFill>
              <a:srgbClr val="F8940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22" name="グループ化 21"/>
          <p:cNvGrpSpPr/>
          <p:nvPr userDrawn="1"/>
        </p:nvGrpSpPr>
        <p:grpSpPr>
          <a:xfrm rot="407322">
            <a:off x="2390862" y="445499"/>
            <a:ext cx="1341528" cy="1131475"/>
            <a:chOff x="759688" y="4230482"/>
            <a:chExt cx="1469043" cy="1376409"/>
          </a:xfrm>
        </p:grpSpPr>
        <p:sp>
          <p:nvSpPr>
            <p:cNvPr id="23" name="円柱 22"/>
            <p:cNvSpPr/>
            <p:nvPr userDrawn="1"/>
          </p:nvSpPr>
          <p:spPr>
            <a:xfrm>
              <a:off x="1424905" y="4230482"/>
              <a:ext cx="120886" cy="362951"/>
            </a:xfrm>
            <a:prstGeom prst="can">
              <a:avLst/>
            </a:prstGeom>
            <a:solidFill>
              <a:srgbClr val="CCFF3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4" name="円/楕円 23"/>
            <p:cNvSpPr/>
            <p:nvPr userDrawn="1"/>
          </p:nvSpPr>
          <p:spPr>
            <a:xfrm rot="20495831">
              <a:off x="759688" y="4543975"/>
              <a:ext cx="596900" cy="1062916"/>
            </a:xfrm>
            <a:prstGeom prst="ellipse">
              <a:avLst/>
            </a:prstGeom>
            <a:solidFill>
              <a:srgbClr val="F8940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5" name="円/楕円 24"/>
            <p:cNvSpPr/>
            <p:nvPr userDrawn="1"/>
          </p:nvSpPr>
          <p:spPr>
            <a:xfrm>
              <a:off x="1143000" y="4425887"/>
              <a:ext cx="664555" cy="1124013"/>
            </a:xfrm>
            <a:prstGeom prst="ellipse">
              <a:avLst/>
            </a:prstGeom>
            <a:solidFill>
              <a:srgbClr val="F8940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6" name="円/楕円 25"/>
            <p:cNvSpPr/>
            <p:nvPr userDrawn="1"/>
          </p:nvSpPr>
          <p:spPr>
            <a:xfrm rot="1104169" flipH="1">
              <a:off x="1631831" y="4531069"/>
              <a:ext cx="596900" cy="1062916"/>
            </a:xfrm>
            <a:prstGeom prst="ellipse">
              <a:avLst/>
            </a:prstGeom>
            <a:solidFill>
              <a:srgbClr val="F8940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27" name="グループ化 26"/>
          <p:cNvGrpSpPr/>
          <p:nvPr userDrawn="1"/>
        </p:nvGrpSpPr>
        <p:grpSpPr>
          <a:xfrm rot="920412">
            <a:off x="7391336" y="4988301"/>
            <a:ext cx="1288452" cy="1131475"/>
            <a:chOff x="759688" y="4230482"/>
            <a:chExt cx="1469043" cy="1376409"/>
          </a:xfrm>
        </p:grpSpPr>
        <p:sp>
          <p:nvSpPr>
            <p:cNvPr id="28" name="円柱 27"/>
            <p:cNvSpPr/>
            <p:nvPr userDrawn="1"/>
          </p:nvSpPr>
          <p:spPr>
            <a:xfrm>
              <a:off x="1424905" y="4230482"/>
              <a:ext cx="120886" cy="362951"/>
            </a:xfrm>
            <a:prstGeom prst="can">
              <a:avLst/>
            </a:prstGeom>
            <a:solidFill>
              <a:srgbClr val="CCFF3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9" name="円/楕円 28"/>
            <p:cNvSpPr/>
            <p:nvPr userDrawn="1"/>
          </p:nvSpPr>
          <p:spPr>
            <a:xfrm rot="20495831">
              <a:off x="759688" y="4543975"/>
              <a:ext cx="596900" cy="1062916"/>
            </a:xfrm>
            <a:prstGeom prst="ellipse">
              <a:avLst/>
            </a:prstGeom>
            <a:solidFill>
              <a:srgbClr val="F8940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0" name="円/楕円 29"/>
            <p:cNvSpPr/>
            <p:nvPr userDrawn="1"/>
          </p:nvSpPr>
          <p:spPr>
            <a:xfrm>
              <a:off x="1143000" y="4425887"/>
              <a:ext cx="664555" cy="1124013"/>
            </a:xfrm>
            <a:prstGeom prst="ellipse">
              <a:avLst/>
            </a:prstGeom>
            <a:solidFill>
              <a:srgbClr val="F8940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1" name="円/楕円 30"/>
            <p:cNvSpPr/>
            <p:nvPr userDrawn="1"/>
          </p:nvSpPr>
          <p:spPr>
            <a:xfrm rot="1104169" flipH="1">
              <a:off x="1631831" y="4531069"/>
              <a:ext cx="596900" cy="1062916"/>
            </a:xfrm>
            <a:prstGeom prst="ellipse">
              <a:avLst/>
            </a:prstGeom>
            <a:solidFill>
              <a:srgbClr val="F8940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34" name="直角三角形 33"/>
          <p:cNvSpPr/>
          <p:nvPr userDrawn="1"/>
        </p:nvSpPr>
        <p:spPr>
          <a:xfrm rot="20860446">
            <a:off x="5665078" y="4675989"/>
            <a:ext cx="397995" cy="406073"/>
          </a:xfrm>
          <a:prstGeom prst="rtTriangle">
            <a:avLst/>
          </a:prstGeom>
          <a:solidFill>
            <a:srgbClr val="4529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5" name="直角三角形 34"/>
          <p:cNvSpPr/>
          <p:nvPr userDrawn="1"/>
        </p:nvSpPr>
        <p:spPr>
          <a:xfrm rot="2423418" flipH="1">
            <a:off x="6517489" y="4888995"/>
            <a:ext cx="397995" cy="406073"/>
          </a:xfrm>
          <a:prstGeom prst="rtTriangle">
            <a:avLst/>
          </a:prstGeom>
          <a:solidFill>
            <a:srgbClr val="4529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7" name="直角三角形 36"/>
          <p:cNvSpPr/>
          <p:nvPr userDrawn="1"/>
        </p:nvSpPr>
        <p:spPr>
          <a:xfrm rot="20860446">
            <a:off x="2690354" y="857593"/>
            <a:ext cx="246952" cy="305817"/>
          </a:xfrm>
          <a:prstGeom prst="rtTriangle">
            <a:avLst/>
          </a:prstGeom>
          <a:solidFill>
            <a:srgbClr val="4529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9" name="直角三角形 38"/>
          <p:cNvSpPr/>
          <p:nvPr userDrawn="1"/>
        </p:nvSpPr>
        <p:spPr>
          <a:xfrm rot="1442136" flipH="1">
            <a:off x="3226849" y="923417"/>
            <a:ext cx="246952" cy="305817"/>
          </a:xfrm>
          <a:prstGeom prst="rtTriangle">
            <a:avLst/>
          </a:prstGeom>
          <a:solidFill>
            <a:srgbClr val="4529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 smtClean="0"/>
              <a:t>マスター サブタイトルの書式設定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 dirty="0" smtClean="0"/>
              <a:t>マスター タイトルの書式設定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29459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B6D415-940E-4C91-945B-B21BB0210865}" type="datetimeFigureOut">
              <a:rPr kumimoji="1" lang="ja-JP" altLang="en-US" smtClean="0"/>
              <a:t>2014/10/20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8DFA97-566F-485E-827E-7549C433BAE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961989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B6D415-940E-4C91-945B-B21BB0210865}" type="datetimeFigureOut">
              <a:rPr kumimoji="1" lang="ja-JP" altLang="en-US" smtClean="0"/>
              <a:t>2014/10/20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8DFA97-566F-485E-827E-7549C433BAE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348107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B6D415-940E-4C91-945B-B21BB0210865}" type="datetimeFigureOut">
              <a:rPr kumimoji="1" lang="ja-JP" altLang="en-US" smtClean="0"/>
              <a:t>2014/10/20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8DFA97-566F-485E-827E-7549C433BAE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600085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B6D415-940E-4C91-945B-B21BB0210865}" type="datetimeFigureOut">
              <a:rPr kumimoji="1" lang="ja-JP" altLang="en-US" smtClean="0"/>
              <a:t>2014/10/20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8DFA97-566F-485E-827E-7549C433BAE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046594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B6D415-940E-4C91-945B-B21BB0210865}" type="datetimeFigureOut">
              <a:rPr kumimoji="1" lang="ja-JP" altLang="en-US" smtClean="0"/>
              <a:t>2014/10/20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8DFA97-566F-485E-827E-7549C433BAE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666960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B6D415-940E-4C91-945B-B21BB0210865}" type="datetimeFigureOut">
              <a:rPr kumimoji="1" lang="ja-JP" altLang="en-US" smtClean="0"/>
              <a:t>2014/10/20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8DFA97-566F-485E-827E-7549C433BAE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101218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B6D415-940E-4C91-945B-B21BB0210865}" type="datetimeFigureOut">
              <a:rPr kumimoji="1" lang="ja-JP" altLang="en-US" smtClean="0"/>
              <a:t>2014/10/20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8DFA97-566F-485E-827E-7549C433BAE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323886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B6D415-940E-4C91-945B-B21BB0210865}" type="datetimeFigureOut">
              <a:rPr kumimoji="1" lang="ja-JP" altLang="en-US" smtClean="0"/>
              <a:t>2014/10/20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8DFA97-566F-485E-827E-7549C433BAE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818341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B6D415-940E-4C91-945B-B21BB0210865}" type="datetimeFigureOut">
              <a:rPr kumimoji="1" lang="ja-JP" altLang="en-US" smtClean="0"/>
              <a:t>2014/10/20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8DFA97-566F-485E-827E-7549C433BAE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612091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 smtClean="0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B6D415-940E-4C91-945B-B21BB0210865}" type="datetimeFigureOut">
              <a:rPr kumimoji="1" lang="ja-JP" altLang="en-US" smtClean="0"/>
              <a:t>2014/10/20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8DFA97-566F-485E-827E-7549C433BAE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900491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B6D415-940E-4C91-945B-B21BB0210865}" type="datetimeFigureOut">
              <a:rPr kumimoji="1" lang="ja-JP" altLang="en-US" smtClean="0"/>
              <a:t>2014/10/20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/>
                </a:solidFill>
              </a:defRPr>
            </a:lvl1pPr>
          </a:lstStyle>
          <a:p>
            <a:fld id="{4E8DFA97-566F-485E-827E-7549C433BAEC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  <p:grpSp>
        <p:nvGrpSpPr>
          <p:cNvPr id="7" name="グループ化 6"/>
          <p:cNvGrpSpPr/>
          <p:nvPr userDrawn="1"/>
        </p:nvGrpSpPr>
        <p:grpSpPr>
          <a:xfrm rot="20878613">
            <a:off x="382665" y="197740"/>
            <a:ext cx="1687750" cy="1464304"/>
            <a:chOff x="6022071" y="3776127"/>
            <a:chExt cx="2047481" cy="1741222"/>
          </a:xfrm>
        </p:grpSpPr>
        <p:sp>
          <p:nvSpPr>
            <p:cNvPr id="8" name="円柱 7"/>
            <p:cNvSpPr/>
            <p:nvPr userDrawn="1"/>
          </p:nvSpPr>
          <p:spPr>
            <a:xfrm>
              <a:off x="6919251" y="3776127"/>
              <a:ext cx="223745" cy="362951"/>
            </a:xfrm>
            <a:prstGeom prst="can">
              <a:avLst/>
            </a:prstGeom>
            <a:solidFill>
              <a:srgbClr val="CCFF3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9" name="円/楕円 8"/>
            <p:cNvSpPr/>
            <p:nvPr userDrawn="1"/>
          </p:nvSpPr>
          <p:spPr>
            <a:xfrm rot="20495831">
              <a:off x="6169330" y="4088733"/>
              <a:ext cx="796651" cy="1378754"/>
            </a:xfrm>
            <a:prstGeom prst="ellipse">
              <a:avLst/>
            </a:prstGeom>
            <a:solidFill>
              <a:srgbClr val="F8940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0" name="円/楕円 9"/>
            <p:cNvSpPr/>
            <p:nvPr userDrawn="1"/>
          </p:nvSpPr>
          <p:spPr>
            <a:xfrm>
              <a:off x="6643677" y="3998237"/>
              <a:ext cx="815311" cy="1519112"/>
            </a:xfrm>
            <a:prstGeom prst="ellipse">
              <a:avLst/>
            </a:prstGeom>
            <a:solidFill>
              <a:srgbClr val="F8940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1" name="円/楕円 10"/>
            <p:cNvSpPr/>
            <p:nvPr userDrawn="1"/>
          </p:nvSpPr>
          <p:spPr>
            <a:xfrm rot="1104169" flipH="1">
              <a:off x="7223068" y="4066695"/>
              <a:ext cx="724141" cy="1378754"/>
            </a:xfrm>
            <a:prstGeom prst="ellipse">
              <a:avLst/>
            </a:prstGeom>
            <a:solidFill>
              <a:srgbClr val="F8940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2" name="円/楕円 11"/>
            <p:cNvSpPr/>
            <p:nvPr userDrawn="1"/>
          </p:nvSpPr>
          <p:spPr>
            <a:xfrm rot="19342397">
              <a:off x="6022071" y="4319650"/>
              <a:ext cx="596900" cy="1062916"/>
            </a:xfrm>
            <a:prstGeom prst="ellipse">
              <a:avLst/>
            </a:prstGeom>
            <a:solidFill>
              <a:srgbClr val="F8940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3" name="円/楕円 12"/>
            <p:cNvSpPr/>
            <p:nvPr userDrawn="1"/>
          </p:nvSpPr>
          <p:spPr>
            <a:xfrm rot="2223910" flipH="1">
              <a:off x="7472652" y="4319651"/>
              <a:ext cx="596900" cy="1062916"/>
            </a:xfrm>
            <a:prstGeom prst="ellipse">
              <a:avLst/>
            </a:prstGeom>
            <a:solidFill>
              <a:srgbClr val="F8940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041538" y="310669"/>
            <a:ext cx="6984978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 dirty="0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748130"/>
            <a:ext cx="7886700" cy="442883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dirty="0" smtClean="0"/>
              <a:t>マスター テキストの書式設定</a:t>
            </a:r>
          </a:p>
          <a:p>
            <a:pPr lvl="1"/>
            <a:r>
              <a:rPr lang="ja-JP" altLang="en-US" dirty="0" smtClean="0"/>
              <a:t>第 </a:t>
            </a:r>
            <a:r>
              <a:rPr lang="en-US" altLang="ja-JP" dirty="0" smtClean="0"/>
              <a:t>2 </a:t>
            </a:r>
            <a:r>
              <a:rPr lang="ja-JP" altLang="en-US" dirty="0" smtClean="0"/>
              <a:t>レベル</a:t>
            </a:r>
          </a:p>
          <a:p>
            <a:pPr lvl="2"/>
            <a:r>
              <a:rPr lang="ja-JP" altLang="en-US" dirty="0" smtClean="0"/>
              <a:t>第 </a:t>
            </a:r>
            <a:r>
              <a:rPr lang="en-US" altLang="ja-JP" dirty="0" smtClean="0"/>
              <a:t>3 </a:t>
            </a:r>
            <a:r>
              <a:rPr lang="ja-JP" altLang="en-US" dirty="0" smtClean="0"/>
              <a:t>レベル</a:t>
            </a:r>
          </a:p>
          <a:p>
            <a:pPr lvl="3"/>
            <a:r>
              <a:rPr lang="ja-JP" altLang="en-US" dirty="0" smtClean="0"/>
              <a:t>第 </a:t>
            </a:r>
            <a:r>
              <a:rPr lang="en-US" altLang="ja-JP" dirty="0" smtClean="0"/>
              <a:t>4 </a:t>
            </a:r>
            <a:r>
              <a:rPr lang="ja-JP" altLang="en-US" dirty="0" smtClean="0"/>
              <a:t>レベル</a:t>
            </a:r>
          </a:p>
          <a:p>
            <a:pPr lvl="4"/>
            <a:r>
              <a:rPr lang="ja-JP" altLang="en-US" dirty="0" smtClean="0"/>
              <a:t>第 </a:t>
            </a:r>
            <a:r>
              <a:rPr lang="en-US" altLang="ja-JP" dirty="0" smtClean="0"/>
              <a:t>5 </a:t>
            </a:r>
            <a:r>
              <a:rPr lang="ja-JP" altLang="en-US" dirty="0" smtClean="0"/>
              <a:t>レベル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96674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SzPct val="160000"/>
        <a:buFontTx/>
        <a:buBlip>
          <a:blip r:embed="rId13"/>
        </a:buBlip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452901"/>
        </a:buClr>
        <a:buFont typeface="Wingdings" panose="05000000000000000000" pitchFamily="2" charset="2"/>
        <a:buChar char="u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CCFF33"/>
        </a:buClr>
        <a:buFont typeface="Wingdings" panose="05000000000000000000" pitchFamily="2" charset="2"/>
        <a:buChar char="l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F89402"/>
        </a:buClr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452901"/>
        </a:buClr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7416508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ユーザー定義 3">
      <a:majorFont>
        <a:latin typeface="Garamond"/>
        <a:ea typeface="メイリオ"/>
        <a:cs typeface=""/>
      </a:majorFont>
      <a:minorFont>
        <a:latin typeface="Garamond"/>
        <a:ea typeface="メイリオ"/>
        <a:cs typeface="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プレゼンテーション1" id="{0A2E281A-8207-4B1F-A161-928E31D0BD49}" vid="{0CCA5BC2-1AC8-4E86-A999-B17396BA41B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230</TotalTime>
  <Words>0</Words>
  <Application>Microsoft Office PowerPoint</Application>
  <PresentationFormat>画面に合わせる (4:3)</PresentationFormat>
  <Paragraphs>0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メイリオ</vt:lpstr>
      <vt:lpstr>Arial</vt:lpstr>
      <vt:lpstr>Garamond</vt:lpstr>
      <vt:lpstr>Wingdings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Azumi Tanabe</dc:creator>
  <cp:lastModifiedBy>Azumi Tanabe</cp:lastModifiedBy>
  <cp:revision>5</cp:revision>
  <dcterms:created xsi:type="dcterms:W3CDTF">2014-10-20T11:40:39Z</dcterms:created>
  <dcterms:modified xsi:type="dcterms:W3CDTF">2014-10-20T15:30:57Z</dcterms:modified>
</cp:coreProperties>
</file>