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2901"/>
    <a:srgbClr val="F89402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12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21" name="グループ化 20"/>
          <p:cNvGrpSpPr/>
          <p:nvPr userDrawn="1"/>
        </p:nvGrpSpPr>
        <p:grpSpPr>
          <a:xfrm rot="19982288">
            <a:off x="3498432" y="4772127"/>
            <a:ext cx="1469043" cy="1376409"/>
            <a:chOff x="759688" y="4230482"/>
            <a:chExt cx="1469043" cy="1376409"/>
          </a:xfrm>
        </p:grpSpPr>
        <p:sp>
          <p:nvSpPr>
            <p:cNvPr id="18" name="円柱 17"/>
            <p:cNvSpPr/>
            <p:nvPr userDrawn="1"/>
          </p:nvSpPr>
          <p:spPr>
            <a:xfrm>
              <a:off x="1424905" y="4230482"/>
              <a:ext cx="120886" cy="362951"/>
            </a:xfrm>
            <a:prstGeom prst="can">
              <a:avLst/>
            </a:prstGeom>
            <a:solidFill>
              <a:srgbClr val="CC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 userDrawn="1"/>
          </p:nvSpPr>
          <p:spPr>
            <a:xfrm rot="20495831">
              <a:off x="759688" y="4543975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 userDrawn="1"/>
          </p:nvSpPr>
          <p:spPr>
            <a:xfrm>
              <a:off x="1143000" y="4425887"/>
              <a:ext cx="664555" cy="1124013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 rot="1104169" flipH="1">
              <a:off x="1631831" y="4531069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/>
          <p:cNvGrpSpPr/>
          <p:nvPr userDrawn="1"/>
        </p:nvGrpSpPr>
        <p:grpSpPr>
          <a:xfrm rot="629728">
            <a:off x="5233379" y="4091771"/>
            <a:ext cx="2047481" cy="1741222"/>
            <a:chOff x="6022071" y="3776127"/>
            <a:chExt cx="2047481" cy="1741222"/>
          </a:xfrm>
        </p:grpSpPr>
        <p:sp>
          <p:nvSpPr>
            <p:cNvPr id="19" name="円柱 18"/>
            <p:cNvSpPr/>
            <p:nvPr userDrawn="1"/>
          </p:nvSpPr>
          <p:spPr>
            <a:xfrm>
              <a:off x="6919251" y="3776127"/>
              <a:ext cx="223745" cy="362951"/>
            </a:xfrm>
            <a:prstGeom prst="can">
              <a:avLst/>
            </a:prstGeom>
            <a:solidFill>
              <a:srgbClr val="CC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 userDrawn="1"/>
          </p:nvSpPr>
          <p:spPr>
            <a:xfrm rot="20495831">
              <a:off x="6169330" y="4088733"/>
              <a:ext cx="796651" cy="1378754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 userDrawn="1"/>
          </p:nvSpPr>
          <p:spPr>
            <a:xfrm>
              <a:off x="6643677" y="3998237"/>
              <a:ext cx="815311" cy="1519112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 userDrawn="1"/>
          </p:nvSpPr>
          <p:spPr>
            <a:xfrm rot="1104169" flipH="1">
              <a:off x="7223068" y="4066695"/>
              <a:ext cx="724141" cy="1378754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 rot="19342397">
              <a:off x="6022071" y="4319650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 rot="2223910" flipH="1">
              <a:off x="7472652" y="4319651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" name="グループ化 21"/>
          <p:cNvGrpSpPr/>
          <p:nvPr userDrawn="1"/>
        </p:nvGrpSpPr>
        <p:grpSpPr>
          <a:xfrm rot="407322">
            <a:off x="2390862" y="445499"/>
            <a:ext cx="1341528" cy="1131475"/>
            <a:chOff x="759688" y="4230482"/>
            <a:chExt cx="1469043" cy="1376409"/>
          </a:xfrm>
        </p:grpSpPr>
        <p:sp>
          <p:nvSpPr>
            <p:cNvPr id="23" name="円柱 22"/>
            <p:cNvSpPr/>
            <p:nvPr userDrawn="1"/>
          </p:nvSpPr>
          <p:spPr>
            <a:xfrm>
              <a:off x="1424905" y="4230482"/>
              <a:ext cx="120886" cy="362951"/>
            </a:xfrm>
            <a:prstGeom prst="can">
              <a:avLst/>
            </a:prstGeom>
            <a:solidFill>
              <a:srgbClr val="CC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/楕円 23"/>
            <p:cNvSpPr/>
            <p:nvPr userDrawn="1"/>
          </p:nvSpPr>
          <p:spPr>
            <a:xfrm rot="20495831">
              <a:off x="759688" y="4543975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 userDrawn="1"/>
          </p:nvSpPr>
          <p:spPr>
            <a:xfrm>
              <a:off x="1143000" y="4425887"/>
              <a:ext cx="664555" cy="1124013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 rot="1104169" flipH="1">
              <a:off x="1631831" y="4531069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/>
          <p:cNvGrpSpPr/>
          <p:nvPr userDrawn="1"/>
        </p:nvGrpSpPr>
        <p:grpSpPr>
          <a:xfrm rot="920412">
            <a:off x="7391336" y="4988301"/>
            <a:ext cx="1288452" cy="1131475"/>
            <a:chOff x="759688" y="4230482"/>
            <a:chExt cx="1469043" cy="1376409"/>
          </a:xfrm>
        </p:grpSpPr>
        <p:sp>
          <p:nvSpPr>
            <p:cNvPr id="28" name="円柱 27"/>
            <p:cNvSpPr/>
            <p:nvPr userDrawn="1"/>
          </p:nvSpPr>
          <p:spPr>
            <a:xfrm>
              <a:off x="1424905" y="4230482"/>
              <a:ext cx="120886" cy="362951"/>
            </a:xfrm>
            <a:prstGeom prst="can">
              <a:avLst/>
            </a:prstGeom>
            <a:solidFill>
              <a:srgbClr val="CC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 rot="20495831">
              <a:off x="759688" y="4543975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1143000" y="4425887"/>
              <a:ext cx="664555" cy="1124013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/楕円 30"/>
            <p:cNvSpPr/>
            <p:nvPr userDrawn="1"/>
          </p:nvSpPr>
          <p:spPr>
            <a:xfrm rot="1104169" flipH="1">
              <a:off x="1631831" y="4531069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直角三角形 33"/>
          <p:cNvSpPr/>
          <p:nvPr userDrawn="1"/>
        </p:nvSpPr>
        <p:spPr>
          <a:xfrm rot="20860446">
            <a:off x="5665078" y="4675989"/>
            <a:ext cx="397995" cy="406073"/>
          </a:xfrm>
          <a:prstGeom prst="rtTriangle">
            <a:avLst/>
          </a:prstGeom>
          <a:solidFill>
            <a:srgbClr val="452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直角三角形 34"/>
          <p:cNvSpPr/>
          <p:nvPr userDrawn="1"/>
        </p:nvSpPr>
        <p:spPr>
          <a:xfrm rot="2423418" flipH="1">
            <a:off x="6517489" y="4888995"/>
            <a:ext cx="397995" cy="406073"/>
          </a:xfrm>
          <a:prstGeom prst="rtTriangle">
            <a:avLst/>
          </a:prstGeom>
          <a:solidFill>
            <a:srgbClr val="452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直角三角形 36"/>
          <p:cNvSpPr/>
          <p:nvPr userDrawn="1"/>
        </p:nvSpPr>
        <p:spPr>
          <a:xfrm rot="20860446">
            <a:off x="2690354" y="857593"/>
            <a:ext cx="246952" cy="305817"/>
          </a:xfrm>
          <a:prstGeom prst="rtTriangle">
            <a:avLst/>
          </a:prstGeom>
          <a:solidFill>
            <a:srgbClr val="452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直角三角形 38"/>
          <p:cNvSpPr/>
          <p:nvPr userDrawn="1"/>
        </p:nvSpPr>
        <p:spPr>
          <a:xfrm rot="1442136" flipH="1">
            <a:off x="3226849" y="923417"/>
            <a:ext cx="246952" cy="305817"/>
          </a:xfrm>
          <a:prstGeom prst="rtTriangle">
            <a:avLst/>
          </a:prstGeom>
          <a:solidFill>
            <a:srgbClr val="452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4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19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1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00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65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69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12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38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83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20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FA97-566F-485E-827E-7549C433BA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04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6D415-940E-4C91-945B-B21BB0210865}" type="datetimeFigureOut">
              <a:rPr kumimoji="1" lang="ja-JP" altLang="en-US" smtClean="0"/>
              <a:t>2014/10/20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4E8DFA97-566F-485E-827E-7549C433BAE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 rot="20878613">
            <a:off x="382665" y="197740"/>
            <a:ext cx="1687750" cy="1464304"/>
            <a:chOff x="6022071" y="3776127"/>
            <a:chExt cx="2047481" cy="1741222"/>
          </a:xfrm>
        </p:grpSpPr>
        <p:sp>
          <p:nvSpPr>
            <p:cNvPr id="8" name="円柱 7"/>
            <p:cNvSpPr/>
            <p:nvPr userDrawn="1"/>
          </p:nvSpPr>
          <p:spPr>
            <a:xfrm>
              <a:off x="6919251" y="3776127"/>
              <a:ext cx="223745" cy="362951"/>
            </a:xfrm>
            <a:prstGeom prst="can">
              <a:avLst/>
            </a:prstGeom>
            <a:solidFill>
              <a:srgbClr val="CC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 rot="20495831">
              <a:off x="6169330" y="4088733"/>
              <a:ext cx="796651" cy="1378754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>
              <a:off x="6643677" y="3998237"/>
              <a:ext cx="815311" cy="1519112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1104169" flipH="1">
              <a:off x="7223068" y="4066695"/>
              <a:ext cx="724141" cy="1378754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 rot="19342397">
              <a:off x="6022071" y="4319650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 userDrawn="1"/>
          </p:nvSpPr>
          <p:spPr>
            <a:xfrm rot="2223910" flipH="1">
              <a:off x="7472652" y="4319651"/>
              <a:ext cx="596900" cy="1062916"/>
            </a:xfrm>
            <a:prstGeom prst="ellipse">
              <a:avLst/>
            </a:prstGeom>
            <a:solidFill>
              <a:srgbClr val="F89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538" y="310669"/>
            <a:ext cx="69849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48130"/>
            <a:ext cx="7886700" cy="4428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66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6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52901"/>
        </a:buClr>
        <a:buFont typeface="Wingdings" panose="05000000000000000000" pitchFamily="2" charset="2"/>
        <a:buChar char="u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CFF33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89402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52901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16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A2E281A-8207-4B1F-A161-928E31D0BD49}" vid="{0CCA5BC2-1AC8-4E86-A999-B17396BA41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5</cp:revision>
  <dcterms:created xsi:type="dcterms:W3CDTF">2014-10-20T11:40:39Z</dcterms:created>
  <dcterms:modified xsi:type="dcterms:W3CDTF">2014-10-20T15:30:57Z</dcterms:modified>
</cp:coreProperties>
</file>