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3" r:id="rId2"/>
    <p:sldId id="302" r:id="rId3"/>
    <p:sldId id="259" r:id="rId4"/>
    <p:sldId id="318" r:id="rId5"/>
    <p:sldId id="263" r:id="rId6"/>
    <p:sldId id="267" r:id="rId7"/>
    <p:sldId id="300" r:id="rId8"/>
    <p:sldId id="292" r:id="rId9"/>
    <p:sldId id="324" r:id="rId10"/>
  </p:sldIdLst>
  <p:sldSz cx="6858000" cy="9144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FF99"/>
    <a:srgbClr val="FFFF99"/>
    <a:srgbClr val="99FF99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40" autoAdjust="0"/>
    <p:restoredTop sz="94576" autoAdjust="0"/>
  </p:normalViewPr>
  <p:slideViewPr>
    <p:cSldViewPr>
      <p:cViewPr varScale="1">
        <p:scale>
          <a:sx n="55" d="100"/>
          <a:sy n="55" d="100"/>
        </p:scale>
        <p:origin x="-948" y="-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03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78192A27-D8B0-4B86-8131-F72AB2D1F6A7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fld id="{7C2CBBAF-9F69-4E78-931F-F8BFBE7AD851}" type="datetimeFigureOut">
              <a:rPr lang="ja-JP" altLang="en-US"/>
              <a:pPr>
                <a:defRPr/>
              </a:pPr>
              <a:t>2010/2/21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fld id="{971A6DBF-1E18-4315-A4B8-C609C8D216A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7"/>
            <a:ext cx="5829300" cy="1960563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BE28D-24AA-45E6-94DC-96EEA4FB73E4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3DB61-F5DA-424F-B307-EFFF3531693D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886326" y="812800"/>
            <a:ext cx="1457325" cy="73152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14351" y="812800"/>
            <a:ext cx="4219575" cy="73152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FB2EC-D082-4948-A71F-C95BFF77D215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5DD2B-84F4-4C84-8432-60F23BB1DFB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9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4AF13-D767-4A80-9A10-8E507C9E3716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7FAF9-0FDF-4608-B9CD-B9A5FF1D62A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4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4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1DFC0-60C4-4F89-A2EF-481E69817755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867C4-4EDF-4DA3-A824-F9F6C239814D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FAC23-5E8F-4390-B66D-069204DAA937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9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63538"/>
            <a:ext cx="3833812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2357-170A-47CF-A26D-76164170AFC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02F15-D030-45C2-91AE-7F01746C5F5A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E4108F18-564C-4BAA-8ECF-1B8312B90D7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audio" Target="../media/audio2.wav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audio" Target="../media/audio2.wav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26093;&#24029;&#30450;&#23398;&#26657;&#35222;&#30693;&#35226;&#35222;&#27231;&#33021;&#35347;&#32244;CD\&#21336;&#35486;&#35480;&#23566;&#24335;&#35501;&#12415;&#32244;&#32722;&#65288;&#23567;&#65297;&#65374;&#20013;&#65297;&#65289;\PC&#12498;&#12473;&#12488;&#12522;&#12540;2.wav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857628" y="857224"/>
            <a:ext cx="2500330" cy="7286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8000" dirty="0" smtClean="0">
                <a:solidFill>
                  <a:schemeClr val="tx1"/>
                </a:solidFill>
              </a:rPr>
              <a:t>漢字の読み</a:t>
            </a:r>
            <a:endParaRPr kumimoji="1" lang="ja-JP" altLang="en-US" sz="8000" dirty="0">
              <a:solidFill>
                <a:schemeClr val="tx1"/>
              </a:solidFill>
            </a:endParaRPr>
          </a:p>
        </p:txBody>
      </p:sp>
      <p:sp>
        <p:nvSpPr>
          <p:cNvPr id="5" name="円/楕円 4">
            <a:hlinkClick r:id="rId3" action="ppaction://hlinksldjump" highlightClick="1"/>
          </p:cNvPr>
          <p:cNvSpPr/>
          <p:nvPr/>
        </p:nvSpPr>
        <p:spPr>
          <a:xfrm>
            <a:off x="642918" y="6500826"/>
            <a:ext cx="3286148" cy="164307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 smtClean="0">
                <a:solidFill>
                  <a:schemeClr val="tx1"/>
                </a:solidFill>
              </a:rPr>
              <a:t>クリック</a:t>
            </a:r>
            <a:endParaRPr kumimoji="1" lang="ja-JP" altLang="en-US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5" name="Picture 5" descr="C:\Users\administrator1\AppData\Local\Microsoft\Windows\Temporary Internet Files\Content.IE5\KT2T8848\MCBD06551_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12" y="2643174"/>
            <a:ext cx="3320334" cy="2714644"/>
          </a:xfrm>
          <a:prstGeom prst="rect">
            <a:avLst/>
          </a:prstGeom>
          <a:noFill/>
        </p:spPr>
      </p:pic>
      <p:sp>
        <p:nvSpPr>
          <p:cNvPr id="7" name="正方形/長方形 6"/>
          <p:cNvSpPr/>
          <p:nvPr/>
        </p:nvSpPr>
        <p:spPr>
          <a:xfrm>
            <a:off x="1714488" y="5929322"/>
            <a:ext cx="3571900" cy="1428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 smtClean="0">
                <a:solidFill>
                  <a:schemeClr val="tx1"/>
                </a:solidFill>
              </a:rPr>
              <a:t>ざんねん</a:t>
            </a:r>
            <a:endParaRPr lang="en-US" altLang="ja-JP" sz="5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5400" dirty="0" smtClean="0">
                <a:solidFill>
                  <a:schemeClr val="tx1"/>
                </a:solidFill>
              </a:rPr>
              <a:t>もういちど</a:t>
            </a:r>
            <a:endParaRPr lang="en-US" altLang="ja-JP" sz="5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正方形/長方形 21">
            <a:hlinkClick r:id="rId3" action="ppaction://hlinksldjump"/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14751" y="642911"/>
            <a:ext cx="928695" cy="107157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十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4099" name="WordArt 4"/>
          <p:cNvSpPr>
            <a:spLocks noChangeArrowheads="1" noChangeShapeType="1" noTextEdit="1"/>
          </p:cNvSpPr>
          <p:nvPr/>
        </p:nvSpPr>
        <p:spPr bwMode="auto">
          <a:xfrm rot="5400000">
            <a:off x="2607463" y="3036083"/>
            <a:ext cx="3071833" cy="857256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円</a:t>
            </a:r>
            <a:r>
              <a:rPr lang="ja-JP" alt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だま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285728" y="5500694"/>
            <a:ext cx="6215106" cy="0"/>
          </a:xfrm>
          <a:prstGeom prst="line">
            <a:avLst/>
          </a:prstGeom>
          <a:ln w="1016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WordArt 4">
            <a:hlinkClick r:id="" action="ppaction://hlinkshowjump?jump=nextslide" highlightClick="1">
              <a:snd r:embed="rId4" name="Windows Notify.wav"/>
            </a:hlinkClick>
          </p:cNvPr>
          <p:cNvSpPr>
            <a:spLocks noChangeArrowheads="1" noChangeShapeType="1" noTextEdit="1"/>
          </p:cNvSpPr>
          <p:nvPr/>
        </p:nvSpPr>
        <p:spPr bwMode="auto">
          <a:xfrm rot="5400000">
            <a:off x="4393412" y="6893736"/>
            <a:ext cx="2000265" cy="64294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えん</a:t>
            </a:r>
            <a:r>
              <a:rPr lang="ja-JP" alt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endParaRPr lang="ja-JP" alt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9" name="WordArt 4">
            <a:hlinkClick r:id="rId3" action="ppaction://hlinksldjump" highlightClick="1">
              <a:snd r:embed="rId5" name="explode.wav"/>
            </a:hlinkClick>
          </p:cNvPr>
          <p:cNvSpPr>
            <a:spLocks noChangeArrowheads="1" noChangeShapeType="1" noTextEdit="1"/>
          </p:cNvSpPr>
          <p:nvPr/>
        </p:nvSpPr>
        <p:spPr bwMode="auto">
          <a:xfrm rot="5400000">
            <a:off x="2393148" y="6893736"/>
            <a:ext cx="2000265" cy="64294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まる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21" name="WordArt 4">
            <a:hlinkClick r:id="rId3" action="ppaction://hlinksldjump" highlightClick="1">
              <a:snd r:embed="rId5" name="explode.wav"/>
            </a:hlinkClick>
          </p:cNvPr>
          <p:cNvSpPr>
            <a:spLocks noChangeArrowheads="1" noChangeShapeType="1" noTextEdit="1"/>
          </p:cNvSpPr>
          <p:nvPr/>
        </p:nvSpPr>
        <p:spPr bwMode="auto">
          <a:xfrm rot="5400000">
            <a:off x="464323" y="6822297"/>
            <a:ext cx="1857388" cy="64294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かく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pic>
        <p:nvPicPr>
          <p:cNvPr id="4104" name="Picture 8" descr="http://bsoza.com/ill_money/money03_a0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480" y="3357554"/>
            <a:ext cx="1500198" cy="150019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 autoUpdateAnimBg="0"/>
      <p:bldP spid="16" grpId="0" autoUpdateAnimBg="0"/>
      <p:bldP spid="19" grpId="0" autoUpdateAnimBg="0"/>
      <p:bldP spid="2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正方形/長方形 21">
            <a:hlinkClick r:id="rId3" action="ppaction://hlinksldjump"/>
          </p:cNvPr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4250536" y="678630"/>
            <a:ext cx="1000133" cy="107157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千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4099" name="WordArt 4"/>
          <p:cNvSpPr>
            <a:spLocks noChangeArrowheads="1" noChangeShapeType="1" noTextEdit="1"/>
          </p:cNvSpPr>
          <p:nvPr/>
        </p:nvSpPr>
        <p:spPr bwMode="auto">
          <a:xfrm rot="5400000">
            <a:off x="3214686" y="2786051"/>
            <a:ext cx="3071833" cy="135732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円　　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285728" y="5500694"/>
            <a:ext cx="6215106" cy="0"/>
          </a:xfrm>
          <a:prstGeom prst="line">
            <a:avLst/>
          </a:prstGeom>
          <a:ln w="1016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WordArt 4">
            <a:hlinkClick r:id="" action="ppaction://hlinkshowjump?jump=nextslide" highlightClick="1">
              <a:snd r:embed="rId4" name="Windows Notify.wav"/>
            </a:hlinkClick>
          </p:cNvPr>
          <p:cNvSpPr>
            <a:spLocks noChangeArrowheads="1" noChangeShapeType="1" noTextEdit="1"/>
          </p:cNvSpPr>
          <p:nvPr/>
        </p:nvSpPr>
        <p:spPr bwMode="auto">
          <a:xfrm rot="5400000">
            <a:off x="4393412" y="6893736"/>
            <a:ext cx="2000265" cy="64294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せん</a:t>
            </a:r>
            <a:r>
              <a:rPr lang="ja-JP" alt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endParaRPr lang="ja-JP" alt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9" name="WordArt 4">
            <a:hlinkClick r:id="rId3" action="ppaction://hlinksldjump" highlightClick="1">
              <a:snd r:embed="rId5" name="explode.wav"/>
            </a:hlinkClick>
          </p:cNvPr>
          <p:cNvSpPr>
            <a:spLocks noChangeArrowheads="1" noChangeShapeType="1" noTextEdit="1"/>
          </p:cNvSpPr>
          <p:nvPr/>
        </p:nvSpPr>
        <p:spPr bwMode="auto">
          <a:xfrm rot="5400000">
            <a:off x="2393148" y="6893736"/>
            <a:ext cx="2000265" cy="64294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ち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　　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21" name="WordArt 4">
            <a:hlinkClick r:id="rId3" action="ppaction://hlinksldjump" highlightClick="1">
              <a:snd r:embed="rId5" name="explode.wav"/>
            </a:hlinkClick>
          </p:cNvPr>
          <p:cNvSpPr>
            <a:spLocks noChangeArrowheads="1" noChangeShapeType="1" noTextEdit="1"/>
          </p:cNvSpPr>
          <p:nvPr/>
        </p:nvSpPr>
        <p:spPr bwMode="auto">
          <a:xfrm rot="5400000">
            <a:off x="464323" y="6750859"/>
            <a:ext cx="1857388" cy="64294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し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　　</a:t>
            </a:r>
            <a:endParaRPr lang="en-US" altLang="ja-JP" sz="3600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pic>
        <p:nvPicPr>
          <p:cNvPr id="48130" name="Picture 2" descr="http://bsoza.com/ill_money/money01_a0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2918" y="3500430"/>
            <a:ext cx="2495544" cy="125950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/>
      <p:bldP spid="19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2094707" y="3669507"/>
            <a:ext cx="2667000" cy="27384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円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4357688" y="1428750"/>
            <a:ext cx="2000251" cy="5715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じゅう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2336007" y="7031832"/>
            <a:ext cx="2090737" cy="914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だま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098931" y="4191000"/>
            <a:ext cx="800219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4000" dirty="0">
                <a:latin typeface="ＤＦ教科書体W4" pitchFamily="1" charset="-128"/>
                <a:ea typeface="ＤＦ教科書体W4" pitchFamily="1" charset="-128"/>
              </a:rPr>
              <a:t>え　</a:t>
            </a:r>
            <a:r>
              <a:rPr lang="ja-JP" altLang="en-US" sz="4000" dirty="0" err="1">
                <a:latin typeface="ＤＦ教科書体W4" pitchFamily="1" charset="-128"/>
                <a:ea typeface="ＤＦ教科書体W4" pitchFamily="1" charset="-128"/>
              </a:rPr>
              <a:t>ん</a:t>
            </a:r>
            <a:endParaRPr lang="ja-JP" altLang="en-US" sz="4000" dirty="0">
              <a:latin typeface="ＤＦ教科書体W4" pitchFamily="1" charset="-128"/>
              <a:ea typeface="ＤＦ教科書体W4" pitchFamily="1" charset="-128"/>
            </a:endParaRPr>
          </a:p>
        </p:txBody>
      </p:sp>
      <p:sp>
        <p:nvSpPr>
          <p:cNvPr id="6150" name="WordArt 3"/>
          <p:cNvSpPr>
            <a:spLocks noChangeArrowheads="1" noChangeShapeType="1" noTextEdit="1"/>
          </p:cNvSpPr>
          <p:nvPr/>
        </p:nvSpPr>
        <p:spPr bwMode="auto">
          <a:xfrm rot="5400000">
            <a:off x="2133601" y="795339"/>
            <a:ext cx="2733675" cy="24288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2016919" y="1364457"/>
            <a:ext cx="2667000" cy="27384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千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1536700" y="5827713"/>
            <a:ext cx="3632200" cy="914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えんさつ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862394" y="2027239"/>
            <a:ext cx="800219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4000" dirty="0">
                <a:ea typeface="ＤＦ教科書体W4" pitchFamily="1" charset="-128"/>
              </a:rPr>
              <a:t>せ　</a:t>
            </a:r>
            <a:r>
              <a:rPr lang="ja-JP" altLang="en-US" sz="4000" dirty="0" err="1">
                <a:ea typeface="ＤＦ教科書体W4" pitchFamily="1" charset="-128"/>
              </a:rPr>
              <a:t>ん</a:t>
            </a:r>
            <a:endParaRPr lang="ja-JP" altLang="en-US" sz="4000" dirty="0">
              <a:ea typeface="ＤＦ教科書体W4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 rot="5400000">
            <a:off x="2094707" y="3669507"/>
            <a:ext cx="2667000" cy="27384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円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4357688" y="1428750"/>
            <a:ext cx="2000251" cy="5715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じゅう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2336007" y="7031832"/>
            <a:ext cx="2090737" cy="914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だま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098931" y="4191000"/>
            <a:ext cx="800219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4000" dirty="0">
                <a:latin typeface="ＤＦ教科書体W4" pitchFamily="1" charset="-128"/>
                <a:ea typeface="ＤＦ教科書体W4" pitchFamily="1" charset="-128"/>
              </a:rPr>
              <a:t>え　</a:t>
            </a:r>
            <a:r>
              <a:rPr lang="ja-JP" altLang="en-US" sz="4000" dirty="0" err="1">
                <a:latin typeface="ＤＦ教科書体W4" pitchFamily="1" charset="-128"/>
                <a:ea typeface="ＤＦ教科書体W4" pitchFamily="1" charset="-128"/>
              </a:rPr>
              <a:t>ん</a:t>
            </a:r>
            <a:endParaRPr lang="ja-JP" altLang="en-US" sz="4000" dirty="0">
              <a:latin typeface="ＤＦ教科書体W4" pitchFamily="1" charset="-128"/>
              <a:ea typeface="ＤＦ教科書体W4" pitchFamily="1" charset="-128"/>
            </a:endParaRPr>
          </a:p>
        </p:txBody>
      </p:sp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 rot="5400000">
            <a:off x="2133601" y="795339"/>
            <a:ext cx="2733675" cy="24288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animBg="1"/>
      <p:bldP spid="11270" grpId="0" autoUpdateAnimBg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 rot="5400000">
            <a:off x="2016919" y="1031081"/>
            <a:ext cx="2667000" cy="27384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千</a:t>
            </a:r>
          </a:p>
        </p:txBody>
      </p:sp>
      <p:sp>
        <p:nvSpPr>
          <p:cNvPr id="43011" name="WordArt 3"/>
          <p:cNvSpPr>
            <a:spLocks noChangeArrowheads="1" noChangeShapeType="1" noTextEdit="1"/>
          </p:cNvSpPr>
          <p:nvPr/>
        </p:nvSpPr>
        <p:spPr bwMode="auto">
          <a:xfrm rot="5400000">
            <a:off x="1548607" y="5766595"/>
            <a:ext cx="3608388" cy="914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円さ</a:t>
            </a:r>
            <a:r>
              <a:rPr lang="ja-JP" alt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つ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ja-JP" altLang="ja-JP" smtClean="0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4870331" y="1619249"/>
            <a:ext cx="800219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4000" dirty="0">
                <a:ea typeface="ＤＦ教科書体W4" pitchFamily="1" charset="-128"/>
              </a:rPr>
              <a:t>せ　</a:t>
            </a:r>
            <a:r>
              <a:rPr lang="ja-JP" altLang="en-US" sz="4000" dirty="0" err="1">
                <a:ea typeface="ＤＦ教科書体W4" pitchFamily="1" charset="-128"/>
              </a:rPr>
              <a:t>ん</a:t>
            </a:r>
            <a:endParaRPr lang="ja-JP" altLang="en-US" sz="4000" dirty="0">
              <a:ea typeface="ＤＦ教科書体W4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/>
      <p:bldP spid="4301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C:\Users\administrator1\AppData\Local\Microsoft\Windows\Temporary Internet Files\Content.IE5\Y1Q79YYD\MCj0440398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8" y="2786050"/>
            <a:ext cx="2743200" cy="2743200"/>
          </a:xfrm>
          <a:prstGeom prst="rect">
            <a:avLst/>
          </a:prstGeom>
          <a:noFill/>
        </p:spPr>
      </p:pic>
      <p:pic>
        <p:nvPicPr>
          <p:cNvPr id="3" name="PCヒストリー2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276600" y="4419600"/>
            <a:ext cx="304800" cy="304800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1571612" y="6143636"/>
            <a:ext cx="3857652" cy="14287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１－３　</a:t>
            </a:r>
            <a:endParaRPr kumimoji="1" lang="en-US" altLang="ja-JP" sz="3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トロフィーゲット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rgbClr val="66FFFF"/>
        </a:solidFill>
        <a:ln w="9525">
          <a:solidFill>
            <a:schemeClr val="tx1"/>
          </a:solidFill>
          <a:miter lim="800000"/>
          <a:headEnd/>
          <a:tailEnd/>
        </a:ln>
        <a:effectLst/>
      </a:spPr>
      <a:bodyPr wrap="square">
        <a:spAutoFit/>
      </a:bodyPr>
      <a:lstStyle>
        <a:defPPr>
          <a:spcBef>
            <a:spcPct val="50000"/>
          </a:spcBef>
          <a:defRPr sz="4800" dirty="0"/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36</Words>
  <Application>Microsoft Office PowerPoint</Application>
  <PresentationFormat>画面に合わせる (4:3)</PresentationFormat>
  <Paragraphs>32</Paragraphs>
  <Slides>9</Slides>
  <Notes>0</Notes>
  <HiddenSlides>0</HiddenSlides>
  <MMClips>1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Times New Roman</vt:lpstr>
      <vt:lpstr>ＭＳ Ｐゴシック</vt:lpstr>
      <vt:lpstr>Arial</vt:lpstr>
      <vt:lpstr>Calibri</vt:lpstr>
      <vt:lpstr>ＤＦ教科書体W4</vt:lpstr>
      <vt:lpstr>標準デザイン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</dc:creator>
  <cp:lastModifiedBy>administrator1</cp:lastModifiedBy>
  <cp:revision>124</cp:revision>
  <dcterms:created xsi:type="dcterms:W3CDTF">2005-07-06T07:14:24Z</dcterms:created>
  <dcterms:modified xsi:type="dcterms:W3CDTF">2010-02-21T06:02:38Z</dcterms:modified>
</cp:coreProperties>
</file>