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2" r:id="rId1"/>
  </p:sldMasterIdLst>
  <p:sldIdLst>
    <p:sldId id="262" r:id="rId2"/>
  </p:sldIdLst>
  <p:sldSz cx="7559675" cy="1069181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21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FB46-F091-409A-9EA6-847640C418E6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27D7-000F-4D00-81F6-63327EC91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61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FB46-F091-409A-9EA6-847640C418E6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27D7-000F-4D00-81F6-63327EC91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78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FB46-F091-409A-9EA6-847640C418E6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27D7-000F-4D00-81F6-63327EC91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38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FB46-F091-409A-9EA6-847640C418E6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27D7-000F-4D00-81F6-63327EC91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09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FB46-F091-409A-9EA6-847640C418E6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27D7-000F-4D00-81F6-63327EC91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90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FB46-F091-409A-9EA6-847640C418E6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27D7-000F-4D00-81F6-63327EC91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44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FB46-F091-409A-9EA6-847640C418E6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27D7-000F-4D00-81F6-63327EC91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27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FB46-F091-409A-9EA6-847640C418E6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27D7-000F-4D00-81F6-63327EC91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51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699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FB46-F091-409A-9EA6-847640C418E6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27D7-000F-4D00-81F6-63327EC91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55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FB46-F091-409A-9EA6-847640C418E6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27D7-000F-4D00-81F6-63327EC91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82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0FB46-F091-409A-9EA6-847640C418E6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427D7-000F-4D00-81F6-63327EC91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23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otato.ni-mo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48352BB-0DA8-409A-B842-4E3D2B8C08C7}"/>
              </a:ext>
            </a:extLst>
          </p:cNvPr>
          <p:cNvSpPr/>
          <p:nvPr/>
        </p:nvSpPr>
        <p:spPr>
          <a:xfrm>
            <a:off x="4643772" y="826602"/>
            <a:ext cx="1000800" cy="138653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F3EBAA1-D398-4147-8AA0-1A3176F898B9}"/>
              </a:ext>
            </a:extLst>
          </p:cNvPr>
          <p:cNvSpPr/>
          <p:nvPr/>
        </p:nvSpPr>
        <p:spPr>
          <a:xfrm>
            <a:off x="523875" y="849222"/>
            <a:ext cx="3564000" cy="5076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F95DAA6-9FE4-4F5A-925F-81C1ECFD9061}"/>
              </a:ext>
            </a:extLst>
          </p:cNvPr>
          <p:cNvSpPr txBox="1"/>
          <p:nvPr/>
        </p:nvSpPr>
        <p:spPr>
          <a:xfrm>
            <a:off x="990599" y="1297957"/>
            <a:ext cx="2853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A1 </a:t>
            </a:r>
            <a:r>
              <a:rPr kumimoji="1" lang="ja-JP" altLang="en-US" sz="2400" dirty="0"/>
              <a:t>サイズポスター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48E965B3-E61F-4D27-A4BD-CF6C215927F3}"/>
              </a:ext>
            </a:extLst>
          </p:cNvPr>
          <p:cNvSpPr/>
          <p:nvPr/>
        </p:nvSpPr>
        <p:spPr>
          <a:xfrm>
            <a:off x="521817" y="2361222"/>
            <a:ext cx="2520000" cy="3564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A2</a:t>
            </a:r>
            <a:r>
              <a:rPr kumimoji="1" lang="ja-JP" altLang="en-US" dirty="0">
                <a:solidFill>
                  <a:schemeClr val="tx1"/>
                </a:solidFill>
              </a:rPr>
              <a:t>サイズ</a:t>
            </a: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ポスター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41E6E6F0-339D-489A-B3B4-05E535F78492}"/>
              </a:ext>
            </a:extLst>
          </p:cNvPr>
          <p:cNvSpPr/>
          <p:nvPr/>
        </p:nvSpPr>
        <p:spPr>
          <a:xfrm>
            <a:off x="523875" y="3405222"/>
            <a:ext cx="1782000" cy="252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A3</a:t>
            </a:r>
            <a:r>
              <a:rPr kumimoji="1" lang="ja-JP" altLang="en-US" dirty="0">
                <a:solidFill>
                  <a:schemeClr val="tx1"/>
                </a:solidFill>
              </a:rPr>
              <a:t>サイズ</a:t>
            </a: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ポスター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3ED9E3C-CCE2-43BF-9279-04B3111F4E34}"/>
              </a:ext>
            </a:extLst>
          </p:cNvPr>
          <p:cNvSpPr txBox="1"/>
          <p:nvPr/>
        </p:nvSpPr>
        <p:spPr>
          <a:xfrm>
            <a:off x="4532558" y="1289035"/>
            <a:ext cx="1245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表紙の画像を</a:t>
            </a:r>
          </a:p>
          <a:p>
            <a:pPr algn="ctr"/>
            <a:r>
              <a:rPr kumimoji="1" lang="ja-JP" altLang="en-US" sz="1200" dirty="0"/>
              <a:t>貼る</a:t>
            </a:r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B5D72357-F6C4-46C9-80B0-BF029EFAE897}"/>
              </a:ext>
            </a:extLst>
          </p:cNvPr>
          <p:cNvGrpSpPr/>
          <p:nvPr/>
        </p:nvGrpSpPr>
        <p:grpSpPr>
          <a:xfrm>
            <a:off x="5604941" y="3397190"/>
            <a:ext cx="432000" cy="968931"/>
            <a:chOff x="4099807" y="2970708"/>
            <a:chExt cx="432000" cy="968931"/>
          </a:xfrm>
        </p:grpSpPr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4EA6FBB4-1B55-491D-9413-E6B1A237F1E9}"/>
                </a:ext>
              </a:extLst>
            </p:cNvPr>
            <p:cNvSpPr/>
            <p:nvPr/>
          </p:nvSpPr>
          <p:spPr>
            <a:xfrm>
              <a:off x="4115147" y="2970708"/>
              <a:ext cx="403956" cy="26930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579CC81B-052F-42B2-AA4C-13378DF73CBD}"/>
                </a:ext>
              </a:extLst>
            </p:cNvPr>
            <p:cNvSpPr/>
            <p:nvPr/>
          </p:nvSpPr>
          <p:spPr>
            <a:xfrm>
              <a:off x="4099807" y="3255532"/>
              <a:ext cx="432000" cy="68410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D82058E2-D65D-4545-BFD3-01CEC76627E6}"/>
                </a:ext>
              </a:extLst>
            </p:cNvPr>
            <p:cNvSpPr txBox="1"/>
            <p:nvPr/>
          </p:nvSpPr>
          <p:spPr>
            <a:xfrm>
              <a:off x="4143200" y="2973900"/>
              <a:ext cx="375903" cy="2693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720"/>
                </a:lnSpc>
              </a:pPr>
              <a:r>
                <a:rPr kumimoji="1" lang="ja-JP" altLang="en-US" sz="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源真ゴシックP Regular" panose="020B0302020203020207" pitchFamily="50" charset="-128"/>
                </a:rPr>
                <a:t>本日新刊！</a:t>
              </a:r>
              <a:endParaRPr kumimoji="1" lang="en-US" altLang="ja-JP" sz="3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源真ゴシックP Regular" panose="020B0302020203020207" pitchFamily="50" charset="-128"/>
              </a:endParaRPr>
            </a:p>
            <a:p>
              <a:pPr algn="ctr">
                <a:lnSpc>
                  <a:spcPts val="720"/>
                </a:lnSpc>
              </a:pPr>
              <a:r>
                <a:rPr kumimoji="1" lang="ja-JP" altLang="en-US" sz="380" dirty="0">
                  <a:latin typeface="Meiryo UI" panose="020B0604030504040204" pitchFamily="50" charset="-128"/>
                  <a:ea typeface="Meiryo UI" panose="020B0604030504040204" pitchFamily="50" charset="-128"/>
                  <a:cs typeface="源真ゴシックP Regular" panose="020B0302020203020207" pitchFamily="50" charset="-128"/>
                </a:rPr>
                <a:t>ドールなのでヨシ！</a:t>
              </a:r>
              <a:r>
                <a:rPr kumimoji="1" lang="en-US" altLang="ja-JP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\600</a:t>
              </a:r>
              <a:endPara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0A0DA25E-DF50-41F6-89E6-584394A56A1B}"/>
              </a:ext>
            </a:extLst>
          </p:cNvPr>
          <p:cNvGrpSpPr/>
          <p:nvPr/>
        </p:nvGrpSpPr>
        <p:grpSpPr>
          <a:xfrm>
            <a:off x="6154576" y="3397190"/>
            <a:ext cx="452591" cy="975256"/>
            <a:chOff x="3091068" y="3069507"/>
            <a:chExt cx="452591" cy="975256"/>
          </a:xfrm>
        </p:grpSpPr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A5C4FE42-EAEB-4F16-A813-856E33B0962B}"/>
                </a:ext>
              </a:extLst>
            </p:cNvPr>
            <p:cNvSpPr/>
            <p:nvPr/>
          </p:nvSpPr>
          <p:spPr>
            <a:xfrm>
              <a:off x="3124934" y="3080599"/>
              <a:ext cx="401065" cy="2673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5899CA39-3774-49E5-8C79-C769EB086913}"/>
                </a:ext>
              </a:extLst>
            </p:cNvPr>
            <p:cNvSpPr/>
            <p:nvPr/>
          </p:nvSpPr>
          <p:spPr>
            <a:xfrm>
              <a:off x="3111659" y="3360656"/>
              <a:ext cx="432000" cy="68410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E8BFA025-EEB5-4A84-9FBC-7824B09ACA22}"/>
                </a:ext>
              </a:extLst>
            </p:cNvPr>
            <p:cNvSpPr txBox="1"/>
            <p:nvPr/>
          </p:nvSpPr>
          <p:spPr>
            <a:xfrm>
              <a:off x="3141660" y="3069507"/>
              <a:ext cx="373224" cy="23788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720"/>
                </a:lnSpc>
              </a:pPr>
              <a:r>
                <a:rPr kumimoji="1" lang="en-US" altLang="ja-JP" sz="300" b="1" dirty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源真ゴシックP Regular" panose="020B0302020203020207" pitchFamily="50" charset="-128"/>
                </a:rPr>
                <a:t>C97</a:t>
              </a:r>
              <a:r>
                <a:rPr kumimoji="1" lang="ja-JP" altLang="en-US" sz="300" b="1" dirty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源真ゴシックP Regular" panose="020B0302020203020207" pitchFamily="50" charset="-128"/>
                </a:rPr>
                <a:t>初出</a:t>
              </a:r>
              <a:r>
                <a:rPr kumimoji="1" lang="en-US" altLang="ja-JP" sz="3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源真ゴシックP Regular" panose="020B0302020203020207" pitchFamily="50" charset="-128"/>
                </a:rPr>
                <a:t>_</a:t>
              </a:r>
              <a:endParaRPr kumimoji="1" lang="ja-JP" altLang="en-US" sz="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源真ゴシックP Regular" panose="020B0302020203020207" pitchFamily="50" charset="-128"/>
              </a:endParaRPr>
            </a:p>
            <a:p>
              <a:pPr>
                <a:lnSpc>
                  <a:spcPts val="400"/>
                </a:lnSpc>
              </a:pPr>
              <a:r>
                <a:rPr lang="ja-JP" altLang="en-US" sz="240" b="1" dirty="0">
                  <a:latin typeface="Meiryo UI" panose="020B0604030504040204" pitchFamily="50" charset="-128"/>
                  <a:ea typeface="Meiryo UI" panose="020B0604030504040204" pitchFamily="50" charset="-128"/>
                  <a:cs typeface="源真ゴシックP Regular" panose="020B0302020203020207" pitchFamily="50" charset="-128"/>
                </a:rPr>
                <a:t> </a:t>
              </a:r>
              <a:r>
                <a:rPr lang="ja-JP" altLang="en-US" sz="240" b="1" spc="-20" dirty="0">
                  <a:latin typeface="Meiryo UI" panose="020B0604030504040204" pitchFamily="50" charset="-128"/>
                  <a:ea typeface="Meiryo UI" panose="020B0604030504040204" pitchFamily="50" charset="-128"/>
                  <a:cs typeface="源真ゴシックP Regular" panose="020B0302020203020207" pitchFamily="50" charset="-128"/>
                </a:rPr>
                <a:t>ドールと旅する・食べる・遊ぶ本</a:t>
              </a:r>
              <a:br>
                <a:rPr lang="ja-JP" altLang="en-US" sz="250" b="1" spc="-20" dirty="0">
                  <a:latin typeface="Meiryo UI" panose="020B0604030504040204" pitchFamily="50" charset="-128"/>
                  <a:ea typeface="Meiryo UI" panose="020B0604030504040204" pitchFamily="50" charset="-128"/>
                  <a:cs typeface="源真ゴシックP Regular" panose="020B0302020203020207" pitchFamily="50" charset="-128"/>
                </a:rPr>
              </a:br>
              <a:r>
                <a:rPr lang="ja-JP" altLang="en-US" sz="250" b="1" dirty="0">
                  <a:latin typeface="Meiryo UI" panose="020B0604030504040204" pitchFamily="50" charset="-128"/>
                  <a:ea typeface="Meiryo UI" panose="020B0604030504040204" pitchFamily="50" charset="-128"/>
                  <a:cs typeface="源真ゴシックP Regular" panose="020B0302020203020207" pitchFamily="50" charset="-128"/>
                </a:rPr>
                <a:t>　　　　　　　</a:t>
              </a:r>
              <a:r>
                <a:rPr lang="en-US" altLang="ja-JP" sz="200" b="1" dirty="0">
                  <a:latin typeface="Meiryo UI" panose="020B0604030504040204" pitchFamily="50" charset="-128"/>
                  <a:ea typeface="Meiryo UI" panose="020B0604030504040204" pitchFamily="50" charset="-128"/>
                  <a:cs typeface="源真ゴシックP Regular" panose="020B0302020203020207" pitchFamily="50" charset="-128"/>
                </a:rPr>
                <a:t>2019Winter</a:t>
              </a:r>
            </a:p>
            <a:p>
              <a:pPr>
                <a:lnSpc>
                  <a:spcPts val="400"/>
                </a:lnSpc>
              </a:pPr>
              <a:endParaRPr lang="en-US" altLang="ja-JP" sz="200" b="1" dirty="0">
                <a:latin typeface="Meiryo UI" panose="020B0604030504040204" pitchFamily="50" charset="-128"/>
                <a:ea typeface="Meiryo UI" panose="020B0604030504040204" pitchFamily="50" charset="-128"/>
                <a:cs typeface="源真ゴシックP Regular" panose="020B0302020203020207" pitchFamily="50" charset="-128"/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D569771F-B766-4BDC-B8AE-759FB172DE56}"/>
                </a:ext>
              </a:extLst>
            </p:cNvPr>
            <p:cNvSpPr txBox="1"/>
            <p:nvPr/>
          </p:nvSpPr>
          <p:spPr>
            <a:xfrm>
              <a:off x="3091068" y="3230142"/>
              <a:ext cx="435176" cy="1050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400"/>
                </a:lnSpc>
              </a:pPr>
              <a:endParaRPr lang="en-US" altLang="ja-JP" sz="200" b="1" dirty="0">
                <a:latin typeface="Meiryo UI" panose="020B0604030504040204" pitchFamily="50" charset="-128"/>
                <a:ea typeface="Meiryo UI" panose="020B0604030504040204" pitchFamily="50" charset="-128"/>
                <a:cs typeface="源真ゴシックP Regular" panose="020B0302020203020207" pitchFamily="50" charset="-128"/>
              </a:endParaRPr>
            </a:p>
            <a:p>
              <a:pPr algn="ctr">
                <a:lnSpc>
                  <a:spcPts val="400"/>
                </a:lnSpc>
              </a:pPr>
              <a:r>
                <a:rPr kumimoji="1"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en-US" altLang="ja-JP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\600</a:t>
              </a:r>
              <a:endPara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04E8C031-BBD2-4E24-8A7E-66AB5057DEBC}"/>
              </a:ext>
            </a:extLst>
          </p:cNvPr>
          <p:cNvSpPr/>
          <p:nvPr/>
        </p:nvSpPr>
        <p:spPr>
          <a:xfrm>
            <a:off x="4701840" y="3347695"/>
            <a:ext cx="572991" cy="38199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45582A92-E9D9-42A1-9A79-268CE28CBE8F}"/>
              </a:ext>
            </a:extLst>
          </p:cNvPr>
          <p:cNvSpPr/>
          <p:nvPr/>
        </p:nvSpPr>
        <p:spPr>
          <a:xfrm>
            <a:off x="4701840" y="3729689"/>
            <a:ext cx="572991" cy="90737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F5CF18CD-EA94-47FD-B64D-9504A6849C58}"/>
              </a:ext>
            </a:extLst>
          </p:cNvPr>
          <p:cNvSpPr txBox="1"/>
          <p:nvPr/>
        </p:nvSpPr>
        <p:spPr>
          <a:xfrm>
            <a:off x="4805893" y="3582625"/>
            <a:ext cx="577204" cy="1075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00"/>
              </a:lnSpc>
            </a:pPr>
            <a:endParaRPr lang="en-US" altLang="ja-JP" sz="300" b="1" dirty="0">
              <a:latin typeface="Meiryo UI" panose="020B0604030504040204" pitchFamily="50" charset="-128"/>
              <a:ea typeface="Meiryo UI" panose="020B0604030504040204" pitchFamily="50" charset="-128"/>
              <a:cs typeface="源真ゴシック等幅 Heavy" panose="020B0709020203020207" pitchFamily="49" charset="-128"/>
            </a:endParaRPr>
          </a:p>
          <a:p>
            <a:pPr>
              <a:lnSpc>
                <a:spcPts val="400"/>
              </a:lnSpc>
            </a:pP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源真ゴシック等幅 Heavy" panose="020B0709020203020207" pitchFamily="49" charset="-128"/>
              </a:rPr>
              <a:t>　</a:t>
            </a:r>
            <a:r>
              <a:rPr kumimoji="1"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源真ゴシック等幅 Heavy" panose="020B0709020203020207" pitchFamily="49" charset="-128"/>
              </a:rPr>
              <a:t>\600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源真ゴシック等幅 Heavy" panose="020B0709020203020207" pitchFamily="49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07307E0-6657-4FF8-9C5E-249EA8439F75}"/>
              </a:ext>
            </a:extLst>
          </p:cNvPr>
          <p:cNvSpPr txBox="1"/>
          <p:nvPr/>
        </p:nvSpPr>
        <p:spPr>
          <a:xfrm>
            <a:off x="4739743" y="3392037"/>
            <a:ext cx="55672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600" b="1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源真ゴシック Heavy" panose="020B0702020203020207" pitchFamily="50" charset="-128"/>
              </a:rPr>
              <a:t>月刊</a:t>
            </a:r>
            <a:br>
              <a:rPr lang="en-US" altLang="ja-JP" sz="600" b="1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源真ゴシック Heavy" panose="020B0702020203020207" pitchFamily="50" charset="-128"/>
              </a:rPr>
            </a:br>
            <a:r>
              <a:rPr lang="ja-JP" altLang="en-US" sz="600" b="1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源真ゴシック Heavy" panose="020B0702020203020207" pitchFamily="50" charset="-128"/>
              </a:rPr>
              <a:t> </a:t>
            </a:r>
            <a:r>
              <a:rPr lang="en-US" altLang="ja-JP" sz="600" b="1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源真ゴシック Heavy" panose="020B0702020203020207" pitchFamily="50" charset="-128"/>
              </a:rPr>
              <a:t>Potato Club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80525037-ACA5-49F2-A22B-1E37832AB952}"/>
              </a:ext>
            </a:extLst>
          </p:cNvPr>
          <p:cNvSpPr txBox="1"/>
          <p:nvPr/>
        </p:nvSpPr>
        <p:spPr>
          <a:xfrm>
            <a:off x="4826372" y="3392037"/>
            <a:ext cx="556725" cy="562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00"/>
              </a:lnSpc>
            </a:pPr>
            <a:r>
              <a:rPr lang="ja-JP" altLang="en-US" sz="500" b="1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源真ゴシックP Regular" panose="020B0302020203020207" pitchFamily="50" charset="-128"/>
              </a:rPr>
              <a:t>本日新刊</a:t>
            </a:r>
            <a:endParaRPr lang="en-US" altLang="ja-JP" sz="500" b="1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源真ゴシックP Regular" panose="020B0302020203020207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8B5BD5-C4A1-4C72-A0B7-03556A8D3A47}"/>
              </a:ext>
            </a:extLst>
          </p:cNvPr>
          <p:cNvSpPr txBox="1"/>
          <p:nvPr/>
        </p:nvSpPr>
        <p:spPr>
          <a:xfrm>
            <a:off x="4541700" y="2937137"/>
            <a:ext cx="1126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■値札 大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6000AA4D-E9AB-49D8-99D4-C8C13C5179EA}"/>
              </a:ext>
            </a:extLst>
          </p:cNvPr>
          <p:cNvSpPr txBox="1"/>
          <p:nvPr/>
        </p:nvSpPr>
        <p:spPr>
          <a:xfrm>
            <a:off x="5549984" y="2937137"/>
            <a:ext cx="1934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■値札 小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黄、青</a:t>
            </a:r>
            <a:r>
              <a:rPr kumimoji="1" lang="en-US" altLang="ja-JP" sz="1400" dirty="0"/>
              <a:t>)</a:t>
            </a:r>
            <a:endParaRPr kumimoji="1" lang="ja-JP" altLang="en-US" sz="1400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FA7529E-BC24-404F-ADDE-E2C075A19BB5}"/>
              </a:ext>
            </a:extLst>
          </p:cNvPr>
          <p:cNvSpPr txBox="1"/>
          <p:nvPr/>
        </p:nvSpPr>
        <p:spPr>
          <a:xfrm>
            <a:off x="4541700" y="500172"/>
            <a:ext cx="23203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■本の表紙</a:t>
            </a:r>
            <a:r>
              <a:rPr kumimoji="1" lang="en-US" altLang="ja-JP" sz="1400" dirty="0">
                <a:latin typeface="+mn-ea"/>
              </a:rPr>
              <a:t>(</a:t>
            </a:r>
            <a:r>
              <a:rPr kumimoji="1" lang="ja-JP" altLang="en-US" sz="1400" dirty="0">
                <a:latin typeface="+mn-ea"/>
              </a:rPr>
              <a:t>右綴じ</a:t>
            </a:r>
            <a:r>
              <a:rPr kumimoji="1" lang="en-US" altLang="ja-JP" sz="1400" dirty="0">
                <a:latin typeface="+mn-ea"/>
              </a:rPr>
              <a:t>)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E3510E8F-5ABC-41A9-866E-AD4D2409B0F2}"/>
              </a:ext>
            </a:extLst>
          </p:cNvPr>
          <p:cNvSpPr txBox="1"/>
          <p:nvPr/>
        </p:nvSpPr>
        <p:spPr>
          <a:xfrm>
            <a:off x="470107" y="500172"/>
            <a:ext cx="1445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■ポスター</a:t>
            </a: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7CE34DDB-4C4C-4B6A-ABF7-EA018DE6CB51}"/>
              </a:ext>
            </a:extLst>
          </p:cNvPr>
          <p:cNvSpPr/>
          <p:nvPr/>
        </p:nvSpPr>
        <p:spPr>
          <a:xfrm>
            <a:off x="4694091" y="5091241"/>
            <a:ext cx="90000" cy="7184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2CD607-B9E3-4C87-97AC-905BA1A16201}"/>
              </a:ext>
            </a:extLst>
          </p:cNvPr>
          <p:cNvSpPr/>
          <p:nvPr/>
        </p:nvSpPr>
        <p:spPr>
          <a:xfrm>
            <a:off x="4784091" y="5099478"/>
            <a:ext cx="727200" cy="702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B5001394-1D1D-4C24-80CA-7B6A3EECB7FD}"/>
              </a:ext>
            </a:extLst>
          </p:cNvPr>
          <p:cNvSpPr txBox="1"/>
          <p:nvPr/>
        </p:nvSpPr>
        <p:spPr>
          <a:xfrm>
            <a:off x="4541700" y="4768416"/>
            <a:ext cx="1952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■</a:t>
            </a:r>
            <a:r>
              <a:rPr kumimoji="1" lang="en-US" altLang="ja-JP" sz="1400" dirty="0"/>
              <a:t>CD</a:t>
            </a:r>
            <a:r>
              <a:rPr kumimoji="1" lang="ja-JP" altLang="en-US" sz="1400" dirty="0"/>
              <a:t>とか</a:t>
            </a:r>
            <a:r>
              <a:rPr kumimoji="1" lang="en-US" altLang="ja-JP" sz="1400" dirty="0"/>
              <a:t>DVD</a:t>
            </a:r>
            <a:r>
              <a:rPr kumimoji="1" lang="ja-JP" altLang="en-US" sz="1400" dirty="0"/>
              <a:t>のケース</a:t>
            </a: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C1057024-AD50-4A42-B262-129DC0A3CCD2}"/>
              </a:ext>
            </a:extLst>
          </p:cNvPr>
          <p:cNvSpPr/>
          <p:nvPr/>
        </p:nvSpPr>
        <p:spPr>
          <a:xfrm>
            <a:off x="590968" y="7308738"/>
            <a:ext cx="2019600" cy="1429200"/>
          </a:xfrm>
          <a:custGeom>
            <a:avLst/>
            <a:gdLst>
              <a:gd name="connsiteX0" fmla="*/ 0 w 2019600"/>
              <a:gd name="connsiteY0" fmla="*/ 0 h 1429200"/>
              <a:gd name="connsiteX1" fmla="*/ 673200 w 2019600"/>
              <a:gd name="connsiteY1" fmla="*/ 0 h 1429200"/>
              <a:gd name="connsiteX2" fmla="*/ 1366596 w 2019600"/>
              <a:gd name="connsiteY2" fmla="*/ 0 h 1429200"/>
              <a:gd name="connsiteX3" fmla="*/ 2019600 w 2019600"/>
              <a:gd name="connsiteY3" fmla="*/ 0 h 1429200"/>
              <a:gd name="connsiteX4" fmla="*/ 2019600 w 2019600"/>
              <a:gd name="connsiteY4" fmla="*/ 490692 h 1429200"/>
              <a:gd name="connsiteX5" fmla="*/ 2019600 w 2019600"/>
              <a:gd name="connsiteY5" fmla="*/ 952800 h 1429200"/>
              <a:gd name="connsiteX6" fmla="*/ 2019600 w 2019600"/>
              <a:gd name="connsiteY6" fmla="*/ 1429200 h 1429200"/>
              <a:gd name="connsiteX7" fmla="*/ 1346400 w 2019600"/>
              <a:gd name="connsiteY7" fmla="*/ 1429200 h 1429200"/>
              <a:gd name="connsiteX8" fmla="*/ 693396 w 2019600"/>
              <a:gd name="connsiteY8" fmla="*/ 1429200 h 1429200"/>
              <a:gd name="connsiteX9" fmla="*/ 0 w 2019600"/>
              <a:gd name="connsiteY9" fmla="*/ 1429200 h 1429200"/>
              <a:gd name="connsiteX10" fmla="*/ 0 w 2019600"/>
              <a:gd name="connsiteY10" fmla="*/ 924216 h 1429200"/>
              <a:gd name="connsiteX11" fmla="*/ 0 w 2019600"/>
              <a:gd name="connsiteY11" fmla="*/ 433524 h 1429200"/>
              <a:gd name="connsiteX12" fmla="*/ 0 w 2019600"/>
              <a:gd name="connsiteY12" fmla="*/ 0 h 14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19600" h="1429200" fill="none" extrusionOk="0">
                <a:moveTo>
                  <a:pt x="0" y="0"/>
                </a:moveTo>
                <a:cubicBezTo>
                  <a:pt x="209311" y="-25217"/>
                  <a:pt x="485022" y="-7803"/>
                  <a:pt x="673200" y="0"/>
                </a:cubicBezTo>
                <a:cubicBezTo>
                  <a:pt x="861378" y="7803"/>
                  <a:pt x="1103575" y="10473"/>
                  <a:pt x="1366596" y="0"/>
                </a:cubicBezTo>
                <a:cubicBezTo>
                  <a:pt x="1629617" y="-10473"/>
                  <a:pt x="1869266" y="3008"/>
                  <a:pt x="2019600" y="0"/>
                </a:cubicBezTo>
                <a:cubicBezTo>
                  <a:pt x="1995647" y="241421"/>
                  <a:pt x="2018831" y="286743"/>
                  <a:pt x="2019600" y="490692"/>
                </a:cubicBezTo>
                <a:cubicBezTo>
                  <a:pt x="2020369" y="694641"/>
                  <a:pt x="2021467" y="745689"/>
                  <a:pt x="2019600" y="952800"/>
                </a:cubicBezTo>
                <a:cubicBezTo>
                  <a:pt x="2017733" y="1159911"/>
                  <a:pt x="2015899" y="1320566"/>
                  <a:pt x="2019600" y="1429200"/>
                </a:cubicBezTo>
                <a:cubicBezTo>
                  <a:pt x="1724077" y="1462001"/>
                  <a:pt x="1656480" y="1461527"/>
                  <a:pt x="1346400" y="1429200"/>
                </a:cubicBezTo>
                <a:cubicBezTo>
                  <a:pt x="1036320" y="1396873"/>
                  <a:pt x="945780" y="1421784"/>
                  <a:pt x="693396" y="1429200"/>
                </a:cubicBezTo>
                <a:cubicBezTo>
                  <a:pt x="441012" y="1436616"/>
                  <a:pt x="253693" y="1425072"/>
                  <a:pt x="0" y="1429200"/>
                </a:cubicBezTo>
                <a:cubicBezTo>
                  <a:pt x="22766" y="1276741"/>
                  <a:pt x="-13824" y="1062404"/>
                  <a:pt x="0" y="924216"/>
                </a:cubicBezTo>
                <a:cubicBezTo>
                  <a:pt x="13824" y="786028"/>
                  <a:pt x="7282" y="620875"/>
                  <a:pt x="0" y="433524"/>
                </a:cubicBezTo>
                <a:cubicBezTo>
                  <a:pt x="-7282" y="246173"/>
                  <a:pt x="15497" y="141811"/>
                  <a:pt x="0" y="0"/>
                </a:cubicBezTo>
                <a:close/>
              </a:path>
              <a:path w="2019600" h="1429200" stroke="0" extrusionOk="0">
                <a:moveTo>
                  <a:pt x="0" y="0"/>
                </a:moveTo>
                <a:cubicBezTo>
                  <a:pt x="226695" y="-20237"/>
                  <a:pt x="376617" y="-19036"/>
                  <a:pt x="612612" y="0"/>
                </a:cubicBezTo>
                <a:cubicBezTo>
                  <a:pt x="848607" y="19036"/>
                  <a:pt x="1043917" y="26735"/>
                  <a:pt x="1225224" y="0"/>
                </a:cubicBezTo>
                <a:cubicBezTo>
                  <a:pt x="1406531" y="-26735"/>
                  <a:pt x="1671014" y="-1984"/>
                  <a:pt x="2019600" y="0"/>
                </a:cubicBezTo>
                <a:cubicBezTo>
                  <a:pt x="2030906" y="159345"/>
                  <a:pt x="2017113" y="337502"/>
                  <a:pt x="2019600" y="447816"/>
                </a:cubicBezTo>
                <a:cubicBezTo>
                  <a:pt x="2022087" y="558130"/>
                  <a:pt x="2024732" y="833083"/>
                  <a:pt x="2019600" y="938508"/>
                </a:cubicBezTo>
                <a:cubicBezTo>
                  <a:pt x="2014468" y="1043933"/>
                  <a:pt x="2006887" y="1232784"/>
                  <a:pt x="2019600" y="1429200"/>
                </a:cubicBezTo>
                <a:cubicBezTo>
                  <a:pt x="1877361" y="1420645"/>
                  <a:pt x="1566884" y="1444425"/>
                  <a:pt x="1386792" y="1429200"/>
                </a:cubicBezTo>
                <a:cubicBezTo>
                  <a:pt x="1206700" y="1413975"/>
                  <a:pt x="957666" y="1441269"/>
                  <a:pt x="673200" y="1429200"/>
                </a:cubicBezTo>
                <a:cubicBezTo>
                  <a:pt x="388734" y="1417131"/>
                  <a:pt x="324604" y="1452346"/>
                  <a:pt x="0" y="1429200"/>
                </a:cubicBezTo>
                <a:cubicBezTo>
                  <a:pt x="8392" y="1266329"/>
                  <a:pt x="-6222" y="1060487"/>
                  <a:pt x="0" y="938508"/>
                </a:cubicBezTo>
                <a:cubicBezTo>
                  <a:pt x="6222" y="816529"/>
                  <a:pt x="15049" y="641138"/>
                  <a:pt x="0" y="462108"/>
                </a:cubicBezTo>
                <a:cubicBezTo>
                  <a:pt x="-15049" y="283078"/>
                  <a:pt x="-16895" y="18598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2371474910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F5A7AA76-5DA2-4871-A640-78E8F97470B4}"/>
              </a:ext>
            </a:extLst>
          </p:cNvPr>
          <p:cNvSpPr txBox="1"/>
          <p:nvPr/>
        </p:nvSpPr>
        <p:spPr>
          <a:xfrm>
            <a:off x="521817" y="7560221"/>
            <a:ext cx="2019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solidFill>
                  <a:schemeClr val="accent1"/>
                </a:solidFill>
              </a:rPr>
              <a:t>サークル○○</a:t>
            </a:r>
          </a:p>
          <a:p>
            <a:pPr algn="ctr"/>
            <a:r>
              <a:rPr kumimoji="1" lang="ja-JP" altLang="en-US" sz="3600" b="1" dirty="0">
                <a:solidFill>
                  <a:schemeClr val="accent1"/>
                </a:solidFill>
                <a:latin typeface="+mn-ea"/>
              </a:rPr>
              <a:t>最後尾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D21F774A-9924-4EE8-B8A5-F1D5EEC1E194}"/>
              </a:ext>
            </a:extLst>
          </p:cNvPr>
          <p:cNvSpPr txBox="1"/>
          <p:nvPr/>
        </p:nvSpPr>
        <p:spPr>
          <a:xfrm>
            <a:off x="521817" y="6819115"/>
            <a:ext cx="1952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■最後尾札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A002D2C3-8D53-4256-AA5D-6DDD921AF7C4}"/>
              </a:ext>
            </a:extLst>
          </p:cNvPr>
          <p:cNvSpPr txBox="1"/>
          <p:nvPr/>
        </p:nvSpPr>
        <p:spPr>
          <a:xfrm>
            <a:off x="5526507" y="1289035"/>
            <a:ext cx="1245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裏表紙の</a:t>
            </a:r>
          </a:p>
          <a:p>
            <a:pPr algn="ctr"/>
            <a:r>
              <a:rPr kumimoji="1" lang="ja-JP" altLang="en-US" sz="1200" dirty="0"/>
              <a:t>画像を貼る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3F64B445-B631-4EA4-9874-8402F4C96072}"/>
              </a:ext>
            </a:extLst>
          </p:cNvPr>
          <p:cNvSpPr txBox="1"/>
          <p:nvPr/>
        </p:nvSpPr>
        <p:spPr>
          <a:xfrm>
            <a:off x="4541699" y="2320549"/>
            <a:ext cx="3129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左綴じの場合は左右逆</a:t>
            </a: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23B8C689-9508-4F57-AF5D-469C23C64B61}"/>
              </a:ext>
            </a:extLst>
          </p:cNvPr>
          <p:cNvSpPr/>
          <p:nvPr/>
        </p:nvSpPr>
        <p:spPr>
          <a:xfrm>
            <a:off x="5649096" y="826602"/>
            <a:ext cx="1000800" cy="138653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7FFC6A3-C0CD-4218-AC08-79729967445C}"/>
              </a:ext>
            </a:extLst>
          </p:cNvPr>
          <p:cNvSpPr txBox="1"/>
          <p:nvPr/>
        </p:nvSpPr>
        <p:spPr>
          <a:xfrm>
            <a:off x="464819" y="6022816"/>
            <a:ext cx="4620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全て</a:t>
            </a:r>
            <a:r>
              <a:rPr kumimoji="1" lang="en-US" altLang="ja-JP" sz="1400" dirty="0"/>
              <a:t>1/6</a:t>
            </a:r>
            <a:r>
              <a:rPr kumimoji="1" lang="ja-JP" altLang="en-US" sz="1400" dirty="0"/>
              <a:t>に直した時のサイズ</a:t>
            </a:r>
          </a:p>
          <a:p>
            <a:r>
              <a:rPr kumimoji="1" lang="ja-JP" altLang="en-US" sz="1400" dirty="0"/>
              <a:t>任意の画像をポスターに合わせて縮小して使用</a:t>
            </a: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C740BA73-86EE-4AEA-B8D2-8031EC497C44}"/>
              </a:ext>
            </a:extLst>
          </p:cNvPr>
          <p:cNvSpPr/>
          <p:nvPr/>
        </p:nvSpPr>
        <p:spPr>
          <a:xfrm>
            <a:off x="6181959" y="7217048"/>
            <a:ext cx="1022400" cy="144000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5" name="図 94" descr="文字と写真のスクリーンショット&#10;&#10;自動的に生成された説明">
            <a:extLst>
              <a:ext uri="{FF2B5EF4-FFF2-40B4-BE49-F238E27FC236}">
                <a16:creationId xmlns:a16="http://schemas.microsoft.com/office/drawing/2014/main" id="{7B2C2CEB-7209-44F3-9D45-316B7B7D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8448" y="8651961"/>
            <a:ext cx="1014085" cy="1440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89C35D7F-752B-4D91-8912-9D714F9F3686}"/>
              </a:ext>
            </a:extLst>
          </p:cNvPr>
          <p:cNvGrpSpPr/>
          <p:nvPr/>
        </p:nvGrpSpPr>
        <p:grpSpPr>
          <a:xfrm>
            <a:off x="3121222" y="7217048"/>
            <a:ext cx="3062306" cy="1440000"/>
            <a:chOff x="2799487" y="7217048"/>
            <a:chExt cx="3062306" cy="1440000"/>
          </a:xfrm>
        </p:grpSpPr>
        <p:sp>
          <p:nvSpPr>
            <p:cNvPr id="103" name="正方形/長方形 102">
              <a:extLst>
                <a:ext uri="{FF2B5EF4-FFF2-40B4-BE49-F238E27FC236}">
                  <a16:creationId xmlns:a16="http://schemas.microsoft.com/office/drawing/2014/main" id="{EF2AD7A1-A9F3-4B5F-8376-141B90A89668}"/>
                </a:ext>
              </a:extLst>
            </p:cNvPr>
            <p:cNvSpPr/>
            <p:nvPr/>
          </p:nvSpPr>
          <p:spPr>
            <a:xfrm>
              <a:off x="4839393" y="7217048"/>
              <a:ext cx="1022400" cy="1440000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6E1D23D1-F726-4EA6-A537-4D56580B7498}"/>
                </a:ext>
              </a:extLst>
            </p:cNvPr>
            <p:cNvSpPr/>
            <p:nvPr/>
          </p:nvSpPr>
          <p:spPr>
            <a:xfrm>
              <a:off x="3818562" y="7217048"/>
              <a:ext cx="1022400" cy="1440000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正方形/長方形 104">
              <a:extLst>
                <a:ext uri="{FF2B5EF4-FFF2-40B4-BE49-F238E27FC236}">
                  <a16:creationId xmlns:a16="http://schemas.microsoft.com/office/drawing/2014/main" id="{D5B80AE7-1F78-40DE-84FF-336DD2E1CFB1}"/>
                </a:ext>
              </a:extLst>
            </p:cNvPr>
            <p:cNvSpPr/>
            <p:nvPr/>
          </p:nvSpPr>
          <p:spPr>
            <a:xfrm>
              <a:off x="2799487" y="7217048"/>
              <a:ext cx="1022400" cy="1440000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FFAE7D5E-12A0-42D9-9116-BAD2BFBA5C81}"/>
              </a:ext>
            </a:extLst>
          </p:cNvPr>
          <p:cNvGrpSpPr/>
          <p:nvPr/>
        </p:nvGrpSpPr>
        <p:grpSpPr>
          <a:xfrm>
            <a:off x="3122055" y="8657041"/>
            <a:ext cx="3062306" cy="1440000"/>
            <a:chOff x="2799487" y="7217048"/>
            <a:chExt cx="3062306" cy="1440000"/>
          </a:xfrm>
        </p:grpSpPr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D8CEBC4E-2A87-421B-8DB0-38901B41D4E1}"/>
                </a:ext>
              </a:extLst>
            </p:cNvPr>
            <p:cNvSpPr/>
            <p:nvPr/>
          </p:nvSpPr>
          <p:spPr>
            <a:xfrm>
              <a:off x="4839393" y="7217048"/>
              <a:ext cx="1022400" cy="1440000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037EBFB0-DF1F-4B70-AAC7-7349D9D0525B}"/>
                </a:ext>
              </a:extLst>
            </p:cNvPr>
            <p:cNvSpPr/>
            <p:nvPr/>
          </p:nvSpPr>
          <p:spPr>
            <a:xfrm>
              <a:off x="3818562" y="7217048"/>
              <a:ext cx="1022400" cy="1440000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>
              <a:extLst>
                <a:ext uri="{FF2B5EF4-FFF2-40B4-BE49-F238E27FC236}">
                  <a16:creationId xmlns:a16="http://schemas.microsoft.com/office/drawing/2014/main" id="{581FEE12-459B-4AE0-B6D5-7EE72BE70EEF}"/>
                </a:ext>
              </a:extLst>
            </p:cNvPr>
            <p:cNvSpPr/>
            <p:nvPr/>
          </p:nvSpPr>
          <p:spPr>
            <a:xfrm>
              <a:off x="2799487" y="7217048"/>
              <a:ext cx="1022400" cy="1440000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38E66433-BE70-4E13-B9DC-F78922285D95}"/>
              </a:ext>
            </a:extLst>
          </p:cNvPr>
          <p:cNvCxnSpPr/>
          <p:nvPr/>
        </p:nvCxnSpPr>
        <p:spPr>
          <a:xfrm>
            <a:off x="4145377" y="8651961"/>
            <a:ext cx="203815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2BF3217F-ADBB-4525-A71C-95C6E269C8C2}"/>
              </a:ext>
            </a:extLst>
          </p:cNvPr>
          <p:cNvCxnSpPr>
            <a:cxnSpLocks/>
          </p:cNvCxnSpPr>
          <p:nvPr/>
        </p:nvCxnSpPr>
        <p:spPr>
          <a:xfrm>
            <a:off x="3168490" y="10269095"/>
            <a:ext cx="216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79692B0E-BF34-4083-9C7D-71CD4F49A78F}"/>
              </a:ext>
            </a:extLst>
          </p:cNvPr>
          <p:cNvSpPr txBox="1"/>
          <p:nvPr/>
        </p:nvSpPr>
        <p:spPr>
          <a:xfrm>
            <a:off x="3047686" y="6846619"/>
            <a:ext cx="1952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■折り本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左綴じ</a:t>
            </a:r>
            <a:r>
              <a:rPr kumimoji="1" lang="en-US" altLang="ja-JP" sz="1400" dirty="0"/>
              <a:t>)</a:t>
            </a:r>
            <a:endParaRPr kumimoji="1" lang="ja-JP" altLang="en-US" sz="1400" dirty="0"/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0A9FF055-BEDE-4BD8-A412-068CE7F5B437}"/>
              </a:ext>
            </a:extLst>
          </p:cNvPr>
          <p:cNvSpPr txBox="1"/>
          <p:nvPr/>
        </p:nvSpPr>
        <p:spPr>
          <a:xfrm>
            <a:off x="3184856" y="9066450"/>
            <a:ext cx="1022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右綴じの</a:t>
            </a:r>
          </a:p>
          <a:p>
            <a:r>
              <a:rPr kumimoji="1" lang="ja-JP" altLang="en-US" sz="1200" dirty="0"/>
              <a:t>場合は</a:t>
            </a:r>
          </a:p>
          <a:p>
            <a:r>
              <a:rPr kumimoji="1" lang="ja-JP" altLang="en-US" sz="1200" dirty="0"/>
              <a:t>ここが表紙</a:t>
            </a: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83199400-D90F-4DB8-8A80-481B20767ED4}"/>
              </a:ext>
            </a:extLst>
          </p:cNvPr>
          <p:cNvSpPr txBox="1"/>
          <p:nvPr/>
        </p:nvSpPr>
        <p:spPr>
          <a:xfrm>
            <a:off x="3399898" y="10142132"/>
            <a:ext cx="2637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線の箇所をカッターで切り、</a:t>
            </a:r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D217F7E9-0541-4B91-91C6-6A1EB3FEFD15}"/>
              </a:ext>
            </a:extLst>
          </p:cNvPr>
          <p:cNvSpPr txBox="1"/>
          <p:nvPr/>
        </p:nvSpPr>
        <p:spPr>
          <a:xfrm>
            <a:off x="3064851" y="10352554"/>
            <a:ext cx="42164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その他の部分を折る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詳しくは「折り本」で検索</a:t>
            </a:r>
            <a:r>
              <a:rPr kumimoji="1" lang="en-US" altLang="ja-JP" sz="1400" dirty="0"/>
              <a:t>!)</a:t>
            </a:r>
            <a:endParaRPr kumimoji="1" lang="ja-JP" altLang="en-US" sz="1400" dirty="0"/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BF54BB5A-5A18-4AB7-BEF9-4B6F034E895E}"/>
              </a:ext>
            </a:extLst>
          </p:cNvPr>
          <p:cNvSpPr txBox="1"/>
          <p:nvPr/>
        </p:nvSpPr>
        <p:spPr>
          <a:xfrm>
            <a:off x="6257864" y="9366301"/>
            <a:ext cx="8280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rgbClr val="FF0000"/>
                </a:solidFill>
              </a:rPr>
              <a:t>みほん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921A3F1-01AE-4894-925E-CAEB700F47B2}"/>
              </a:ext>
            </a:extLst>
          </p:cNvPr>
          <p:cNvSpPr txBox="1"/>
          <p:nvPr/>
        </p:nvSpPr>
        <p:spPr>
          <a:xfrm>
            <a:off x="371958" y="10120392"/>
            <a:ext cx="2417737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400" b="0" dirty="0">
                <a:latin typeface="+mn-ea"/>
                <a:ea typeface="+mn-ea"/>
              </a:rPr>
              <a:t>もこもこ土産店</a:t>
            </a:r>
          </a:p>
          <a:p>
            <a:pPr algn="l"/>
            <a:r>
              <a:rPr kumimoji="1" lang="en-US" altLang="ja-JP" sz="1400" b="0" dirty="0">
                <a:latin typeface="+mn-ea"/>
                <a:ea typeface="+mn-ea"/>
                <a:hlinkClick r:id="rId3"/>
              </a:rPr>
              <a:t>http://potato.ni-moe.com/</a:t>
            </a:r>
            <a:endParaRPr kumimoji="1" lang="ja-JP" altLang="en-US" sz="1400" b="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99542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169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Medium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2020-04-29T13:49:39Z</dcterms:created>
  <dcterms:modified xsi:type="dcterms:W3CDTF">2020-05-01T13:52:35Z</dcterms:modified>
</cp:coreProperties>
</file>