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template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8EBCD"/>
    <a:srgbClr val="F8C5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9" d="100"/>
          <a:sy n="69" d="100"/>
        </p:scale>
        <p:origin x="570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74BBC-5537-4ED7-8659-29347F435967}" type="datetimeFigureOut">
              <a:rPr kumimoji="1" lang="ja-JP" altLang="en-US" smtClean="0"/>
              <a:t>2014/5/5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2301E-FF79-4294-AE55-C0976BA28EC0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稲妻 6"/>
          <p:cNvSpPr/>
          <p:nvPr userDrawn="1"/>
        </p:nvSpPr>
        <p:spPr>
          <a:xfrm rot="7588453">
            <a:off x="6809772" y="5267335"/>
            <a:ext cx="444137" cy="975520"/>
          </a:xfrm>
          <a:prstGeom prst="lightningBol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 userDrawn="1"/>
        </p:nvSpPr>
        <p:spPr>
          <a:xfrm rot="9000000">
            <a:off x="7677317" y="4708117"/>
            <a:ext cx="45719" cy="97640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雲 8"/>
          <p:cNvSpPr/>
          <p:nvPr userDrawn="1"/>
        </p:nvSpPr>
        <p:spPr>
          <a:xfrm rot="20946512">
            <a:off x="6964854" y="4362873"/>
            <a:ext cx="735323" cy="491298"/>
          </a:xfrm>
          <a:prstGeom prst="cloud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雲 9"/>
          <p:cNvSpPr/>
          <p:nvPr userDrawn="1"/>
        </p:nvSpPr>
        <p:spPr>
          <a:xfrm rot="20946512">
            <a:off x="7112501" y="4444127"/>
            <a:ext cx="440028" cy="283313"/>
          </a:xfrm>
          <a:prstGeom prst="cloud">
            <a:avLst/>
          </a:prstGeom>
          <a:solidFill>
            <a:srgbClr val="FFFF00"/>
          </a:solidFill>
          <a:ln w="19050">
            <a:solidFill>
              <a:srgbClr val="F8C5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 userDrawn="1"/>
        </p:nvSpPr>
        <p:spPr>
          <a:xfrm rot="600000">
            <a:off x="8144136" y="4095101"/>
            <a:ext cx="45719" cy="130289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星 32 11"/>
          <p:cNvSpPr/>
          <p:nvPr userDrawn="1"/>
        </p:nvSpPr>
        <p:spPr>
          <a:xfrm>
            <a:off x="7915099" y="3509963"/>
            <a:ext cx="775063" cy="721769"/>
          </a:xfrm>
          <a:prstGeom prst="star32">
            <a:avLst/>
          </a:prstGeom>
          <a:solidFill>
            <a:srgbClr val="D8EB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稲妻 12"/>
          <p:cNvSpPr/>
          <p:nvPr userDrawn="1"/>
        </p:nvSpPr>
        <p:spPr>
          <a:xfrm rot="13301540">
            <a:off x="8332596" y="4352519"/>
            <a:ext cx="444137" cy="975520"/>
          </a:xfrm>
          <a:prstGeom prst="lightningBol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稲妻 13"/>
          <p:cNvSpPr/>
          <p:nvPr userDrawn="1"/>
        </p:nvSpPr>
        <p:spPr>
          <a:xfrm rot="10337948">
            <a:off x="178306" y="4898969"/>
            <a:ext cx="444137" cy="975520"/>
          </a:xfrm>
          <a:prstGeom prst="lightningBol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 userDrawn="1"/>
        </p:nvSpPr>
        <p:spPr>
          <a:xfrm rot="12000000" flipH="1">
            <a:off x="1256545" y="5118904"/>
            <a:ext cx="45719" cy="97640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雲 15"/>
          <p:cNvSpPr/>
          <p:nvPr userDrawn="1"/>
        </p:nvSpPr>
        <p:spPr>
          <a:xfrm rot="768872" flipH="1">
            <a:off x="1130348" y="4680839"/>
            <a:ext cx="735323" cy="491298"/>
          </a:xfrm>
          <a:prstGeom prst="cloud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雲 16"/>
          <p:cNvSpPr/>
          <p:nvPr userDrawn="1"/>
        </p:nvSpPr>
        <p:spPr>
          <a:xfrm rot="768872" flipH="1">
            <a:off x="1277995" y="4762093"/>
            <a:ext cx="440028" cy="283313"/>
          </a:xfrm>
          <a:prstGeom prst="cloud">
            <a:avLst/>
          </a:prstGeom>
          <a:solidFill>
            <a:srgbClr val="FFFF00"/>
          </a:solidFill>
          <a:ln w="19050">
            <a:solidFill>
              <a:srgbClr val="F8C5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 userDrawn="1"/>
        </p:nvSpPr>
        <p:spPr>
          <a:xfrm rot="600000">
            <a:off x="867253" y="4438199"/>
            <a:ext cx="45719" cy="130289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星 32 18"/>
          <p:cNvSpPr/>
          <p:nvPr userDrawn="1"/>
        </p:nvSpPr>
        <p:spPr>
          <a:xfrm rot="550264">
            <a:off x="593678" y="3905278"/>
            <a:ext cx="915401" cy="765508"/>
          </a:xfrm>
          <a:prstGeom prst="star32">
            <a:avLst/>
          </a:prstGeom>
          <a:solidFill>
            <a:srgbClr val="D8EB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稲妻 20"/>
          <p:cNvSpPr/>
          <p:nvPr userDrawn="1"/>
        </p:nvSpPr>
        <p:spPr>
          <a:xfrm rot="14062353">
            <a:off x="1571874" y="4980099"/>
            <a:ext cx="444137" cy="975520"/>
          </a:xfrm>
          <a:prstGeom prst="lightningBol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稲妻 21"/>
          <p:cNvSpPr/>
          <p:nvPr userDrawn="1"/>
        </p:nvSpPr>
        <p:spPr>
          <a:xfrm rot="14638706">
            <a:off x="8386193" y="5142784"/>
            <a:ext cx="444137" cy="975520"/>
          </a:xfrm>
          <a:prstGeom prst="lightningBol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/>
          <p:cNvSpPr/>
          <p:nvPr userDrawn="1"/>
        </p:nvSpPr>
        <p:spPr>
          <a:xfrm rot="7800000">
            <a:off x="7447430" y="5090685"/>
            <a:ext cx="45719" cy="97640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雲 23"/>
          <p:cNvSpPr/>
          <p:nvPr userDrawn="1"/>
        </p:nvSpPr>
        <p:spPr>
          <a:xfrm rot="20578868">
            <a:off x="6734566" y="5005873"/>
            <a:ext cx="613260" cy="381582"/>
          </a:xfrm>
          <a:prstGeom prst="cloud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雲 24"/>
          <p:cNvSpPr/>
          <p:nvPr userDrawn="1"/>
        </p:nvSpPr>
        <p:spPr>
          <a:xfrm rot="20147160">
            <a:off x="6850387" y="5083275"/>
            <a:ext cx="366984" cy="220044"/>
          </a:xfrm>
          <a:prstGeom prst="cloud">
            <a:avLst/>
          </a:prstGeom>
          <a:solidFill>
            <a:srgbClr val="FFFF00"/>
          </a:solidFill>
          <a:ln w="19050">
            <a:solidFill>
              <a:srgbClr val="F8C5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稲妻 29"/>
          <p:cNvSpPr/>
          <p:nvPr userDrawn="1"/>
        </p:nvSpPr>
        <p:spPr>
          <a:xfrm rot="14062353">
            <a:off x="1724274" y="5132499"/>
            <a:ext cx="444137" cy="975520"/>
          </a:xfrm>
          <a:prstGeom prst="lightningBol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6393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74BBC-5537-4ED7-8659-29347F435967}" type="datetimeFigureOut">
              <a:rPr kumimoji="1" lang="ja-JP" altLang="en-US" smtClean="0"/>
              <a:t>2014/5/5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2301E-FF79-4294-AE55-C0976BA28E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1398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74BBC-5537-4ED7-8659-29347F435967}" type="datetimeFigureOut">
              <a:rPr kumimoji="1" lang="ja-JP" altLang="en-US" smtClean="0"/>
              <a:t>2014/5/5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2301E-FF79-4294-AE55-C0976BA28E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8202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74BBC-5537-4ED7-8659-29347F435967}" type="datetimeFigureOut">
              <a:rPr kumimoji="1" lang="ja-JP" altLang="en-US" smtClean="0"/>
              <a:t>2014/5/5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2301E-FF79-4294-AE55-C0976BA28E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3966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74BBC-5537-4ED7-8659-29347F435967}" type="datetimeFigureOut">
              <a:rPr kumimoji="1" lang="ja-JP" altLang="en-US" smtClean="0"/>
              <a:t>2014/5/5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2301E-FF79-4294-AE55-C0976BA28E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2735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74BBC-5537-4ED7-8659-29347F435967}" type="datetimeFigureOut">
              <a:rPr kumimoji="1" lang="ja-JP" altLang="en-US" smtClean="0"/>
              <a:t>2014/5/5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2301E-FF79-4294-AE55-C0976BA28E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106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74BBC-5537-4ED7-8659-29347F435967}" type="datetimeFigureOut">
              <a:rPr kumimoji="1" lang="ja-JP" altLang="en-US" smtClean="0"/>
              <a:t>2014/5/5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2301E-FF79-4294-AE55-C0976BA28E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0423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74BBC-5537-4ED7-8659-29347F435967}" type="datetimeFigureOut">
              <a:rPr kumimoji="1" lang="ja-JP" altLang="en-US" smtClean="0"/>
              <a:t>2014/5/5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2301E-FF79-4294-AE55-C0976BA28E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3108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74BBC-5537-4ED7-8659-29347F435967}" type="datetimeFigureOut">
              <a:rPr kumimoji="1" lang="ja-JP" altLang="en-US" smtClean="0"/>
              <a:t>2014/5/5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2301E-FF79-4294-AE55-C0976BA28E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6832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74BBC-5537-4ED7-8659-29347F435967}" type="datetimeFigureOut">
              <a:rPr kumimoji="1" lang="ja-JP" altLang="en-US" smtClean="0"/>
              <a:t>2014/5/5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2301E-FF79-4294-AE55-C0976BA28E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6822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74BBC-5537-4ED7-8659-29347F435967}" type="datetimeFigureOut">
              <a:rPr kumimoji="1" lang="ja-JP" altLang="en-US" smtClean="0"/>
              <a:t>2014/5/5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2301E-FF79-4294-AE55-C0976BA28E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7595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E74BBC-5537-4ED7-8659-29347F435967}" type="datetimeFigureOut">
              <a:rPr kumimoji="1" lang="ja-JP" altLang="en-US" smtClean="0"/>
              <a:t>2014/5/5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aseline="0">
                <a:solidFill>
                  <a:schemeClr val="tx1"/>
                </a:solidFill>
              </a:defRPr>
            </a:lvl1pPr>
          </a:lstStyle>
          <a:p>
            <a:fld id="{0DA2301E-FF79-4294-AE55-C0976BA28EC0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7" name="稲妻 6"/>
          <p:cNvSpPr/>
          <p:nvPr userDrawn="1"/>
        </p:nvSpPr>
        <p:spPr>
          <a:xfrm rot="13404547">
            <a:off x="22379" y="278432"/>
            <a:ext cx="528101" cy="648998"/>
          </a:xfrm>
          <a:prstGeom prst="lightningBol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 userDrawn="1"/>
        </p:nvSpPr>
        <p:spPr>
          <a:xfrm rot="13800000" flipH="1">
            <a:off x="374601" y="644148"/>
            <a:ext cx="45719" cy="715647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雲 8"/>
          <p:cNvSpPr/>
          <p:nvPr userDrawn="1"/>
        </p:nvSpPr>
        <p:spPr>
          <a:xfrm rot="2036438" flipH="1">
            <a:off x="429671" y="340187"/>
            <a:ext cx="761317" cy="536734"/>
          </a:xfrm>
          <a:prstGeom prst="cloud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雲 9"/>
          <p:cNvSpPr/>
          <p:nvPr userDrawn="1"/>
        </p:nvSpPr>
        <p:spPr>
          <a:xfrm rot="2036438" flipH="1">
            <a:off x="606867" y="440707"/>
            <a:ext cx="455583" cy="298712"/>
          </a:xfrm>
          <a:prstGeom prst="cloud">
            <a:avLst/>
          </a:prstGeom>
          <a:solidFill>
            <a:srgbClr val="FFFF00"/>
          </a:solidFill>
          <a:ln w="19050">
            <a:solidFill>
              <a:srgbClr val="F8C5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稲妻 10"/>
          <p:cNvSpPr/>
          <p:nvPr userDrawn="1"/>
        </p:nvSpPr>
        <p:spPr>
          <a:xfrm rot="16786367">
            <a:off x="338276" y="805724"/>
            <a:ext cx="463669" cy="1104635"/>
          </a:xfrm>
          <a:prstGeom prst="lightningBol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稲妻 11"/>
          <p:cNvSpPr/>
          <p:nvPr userDrawn="1"/>
        </p:nvSpPr>
        <p:spPr>
          <a:xfrm rot="7588453">
            <a:off x="7860293" y="422600"/>
            <a:ext cx="451497" cy="936452"/>
          </a:xfrm>
          <a:prstGeom prst="lightningBol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稲妻 12"/>
          <p:cNvSpPr/>
          <p:nvPr userDrawn="1"/>
        </p:nvSpPr>
        <p:spPr>
          <a:xfrm rot="6026872">
            <a:off x="8208010" y="773313"/>
            <a:ext cx="444137" cy="975520"/>
          </a:xfrm>
          <a:prstGeom prst="lightningBol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 userDrawn="1"/>
        </p:nvSpPr>
        <p:spPr>
          <a:xfrm rot="7200000" flipH="1">
            <a:off x="8531402" y="223211"/>
            <a:ext cx="45719" cy="1139417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星 32 14"/>
          <p:cNvSpPr/>
          <p:nvPr userDrawn="1"/>
        </p:nvSpPr>
        <p:spPr>
          <a:xfrm rot="19985837">
            <a:off x="7525029" y="33596"/>
            <a:ext cx="723011" cy="675014"/>
          </a:xfrm>
          <a:prstGeom prst="star32">
            <a:avLst/>
          </a:prstGeom>
          <a:solidFill>
            <a:srgbClr val="D8EB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6368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SzPct val="180000"/>
        <a:buFontTx/>
        <a:buBlip>
          <a:blip r:embed="rId13"/>
        </a:buBlip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B050"/>
        </a:buClr>
        <a:buFont typeface="Garamond" panose="02020404030301010803" pitchFamily="18" charset="0"/>
        <a:buChar char="►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FFF00"/>
        </a:buClr>
        <a:buFont typeface="Wingdings" panose="05000000000000000000" pitchFamily="2" charset="2"/>
        <a:buChar char="l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8C508"/>
        </a:buClr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92D050"/>
        </a:buClr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52799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3">
      <a:majorFont>
        <a:latin typeface="Garamond"/>
        <a:ea typeface="メイリオ"/>
        <a:cs typeface=""/>
      </a:majorFont>
      <a:minorFont>
        <a:latin typeface="Garamond"/>
        <a:ea typeface="メイリオ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D11F09C8-5D6A-4B2B-81E5-602062D0868B}" vid="{D1A52764-6B95-457F-8830-F2F50DEAAEE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</TotalTime>
  <Words>0</Words>
  <Application>Microsoft Office PowerPoint</Application>
  <PresentationFormat>画面に合わせる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Arial</vt:lpstr>
      <vt:lpstr>Garamond</vt:lpstr>
      <vt:lpstr>Wingdings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Azumi Tanabe</dc:creator>
  <cp:lastModifiedBy>Azumi Tanabe</cp:lastModifiedBy>
  <cp:revision>9</cp:revision>
  <dcterms:created xsi:type="dcterms:W3CDTF">2014-05-05T07:27:22Z</dcterms:created>
  <dcterms:modified xsi:type="dcterms:W3CDTF">2014-05-05T10:47:40Z</dcterms:modified>
</cp:coreProperties>
</file>