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8110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36" name="グループ化 35"/>
          <p:cNvGrpSpPr/>
          <p:nvPr userDrawn="1"/>
        </p:nvGrpSpPr>
        <p:grpSpPr>
          <a:xfrm>
            <a:off x="7421395" y="3260763"/>
            <a:ext cx="1333500" cy="1672394"/>
            <a:chOff x="6940550" y="4368420"/>
            <a:chExt cx="1333500" cy="1672394"/>
          </a:xfrm>
        </p:grpSpPr>
        <p:grpSp>
          <p:nvGrpSpPr>
            <p:cNvPr id="18" name="グループ化 17"/>
            <p:cNvGrpSpPr/>
            <p:nvPr userDrawn="1"/>
          </p:nvGrpSpPr>
          <p:grpSpPr>
            <a:xfrm>
              <a:off x="6940550" y="4464050"/>
              <a:ext cx="1333500" cy="1371600"/>
              <a:chOff x="6940550" y="4464050"/>
              <a:chExt cx="1333500" cy="1371600"/>
            </a:xfrm>
          </p:grpSpPr>
          <p:sp>
            <p:nvSpPr>
              <p:cNvPr id="7" name="弦 6"/>
              <p:cNvSpPr/>
              <p:nvPr userDrawn="1"/>
            </p:nvSpPr>
            <p:spPr>
              <a:xfrm rot="6756140">
                <a:off x="6921500" y="4483100"/>
                <a:ext cx="1371600" cy="1333500"/>
              </a:xfrm>
              <a:prstGeom prst="chord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円/楕円 7"/>
              <p:cNvSpPr/>
              <p:nvPr userDrawn="1"/>
            </p:nvSpPr>
            <p:spPr>
              <a:xfrm>
                <a:off x="6959600" y="5149850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円/楕円 8"/>
              <p:cNvSpPr/>
              <p:nvPr userDrawn="1"/>
            </p:nvSpPr>
            <p:spPr>
              <a:xfrm>
                <a:off x="7264399" y="5149469"/>
                <a:ext cx="358775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円/楕円 9"/>
              <p:cNvSpPr/>
              <p:nvPr userDrawn="1"/>
            </p:nvSpPr>
            <p:spPr>
              <a:xfrm>
                <a:off x="7905750" y="5168709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円/楕円 10"/>
              <p:cNvSpPr/>
              <p:nvPr userDrawn="1"/>
            </p:nvSpPr>
            <p:spPr>
              <a:xfrm>
                <a:off x="7585075" y="5152454"/>
                <a:ext cx="342898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20" name="直線コネクタ 19"/>
            <p:cNvCxnSpPr/>
            <p:nvPr userDrawn="1"/>
          </p:nvCxnSpPr>
          <p:spPr>
            <a:xfrm flipV="1">
              <a:off x="7623174" y="4368420"/>
              <a:ext cx="0" cy="178180"/>
            </a:xfrm>
            <a:prstGeom prst="line">
              <a:avLst/>
            </a:prstGeom>
            <a:ln w="50800" cap="rnd">
              <a:solidFill>
                <a:srgbClr val="38110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グループ化 28"/>
            <p:cNvGrpSpPr/>
            <p:nvPr userDrawn="1"/>
          </p:nvGrpSpPr>
          <p:grpSpPr>
            <a:xfrm>
              <a:off x="7362222" y="5226840"/>
              <a:ext cx="266561" cy="813974"/>
              <a:chOff x="7362222" y="5226840"/>
              <a:chExt cx="266561" cy="813974"/>
            </a:xfrm>
          </p:grpSpPr>
          <p:cxnSp>
            <p:nvCxnSpPr>
              <p:cNvPr id="23" name="直線コネクタ 22"/>
              <p:cNvCxnSpPr/>
              <p:nvPr userDrawn="1"/>
            </p:nvCxnSpPr>
            <p:spPr>
              <a:xfrm flipV="1">
                <a:off x="7623174" y="5226840"/>
                <a:ext cx="0" cy="641027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円弧 25"/>
              <p:cNvSpPr/>
              <p:nvPr userDrawn="1"/>
            </p:nvSpPr>
            <p:spPr>
              <a:xfrm rot="5225645">
                <a:off x="7331265" y="5743296"/>
                <a:ext cx="328475" cy="266561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5" name="グループ化 34"/>
          <p:cNvGrpSpPr/>
          <p:nvPr userDrawn="1"/>
        </p:nvGrpSpPr>
        <p:grpSpPr>
          <a:xfrm>
            <a:off x="560531" y="4715023"/>
            <a:ext cx="1333500" cy="1717745"/>
            <a:chOff x="1510611" y="4438011"/>
            <a:chExt cx="1333500" cy="1717745"/>
          </a:xfrm>
        </p:grpSpPr>
        <p:grpSp>
          <p:nvGrpSpPr>
            <p:cNvPr id="17" name="グループ化 16"/>
            <p:cNvGrpSpPr/>
            <p:nvPr userDrawn="1"/>
          </p:nvGrpSpPr>
          <p:grpSpPr>
            <a:xfrm>
              <a:off x="1510611" y="4572001"/>
              <a:ext cx="1333500" cy="1371600"/>
              <a:chOff x="1510611" y="4572001"/>
              <a:chExt cx="1333500" cy="1371600"/>
            </a:xfrm>
          </p:grpSpPr>
          <p:sp>
            <p:nvSpPr>
              <p:cNvPr id="12" name="弦 11"/>
              <p:cNvSpPr/>
              <p:nvPr userDrawn="1"/>
            </p:nvSpPr>
            <p:spPr>
              <a:xfrm rot="6756140">
                <a:off x="1491561" y="4591051"/>
                <a:ext cx="1371600" cy="1333500"/>
              </a:xfrm>
              <a:prstGeom prst="chord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 userDrawn="1"/>
            </p:nvSpPr>
            <p:spPr>
              <a:xfrm>
                <a:off x="1529661" y="5257801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1834460" y="5257420"/>
                <a:ext cx="358775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2475811" y="5276660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2155136" y="5260405"/>
                <a:ext cx="342898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4" name="グループ化 33"/>
            <p:cNvGrpSpPr/>
            <p:nvPr userDrawn="1"/>
          </p:nvGrpSpPr>
          <p:grpSpPr>
            <a:xfrm>
              <a:off x="2155134" y="5341782"/>
              <a:ext cx="267812" cy="813974"/>
              <a:chOff x="1863773" y="5304944"/>
              <a:chExt cx="267812" cy="813974"/>
            </a:xfrm>
          </p:grpSpPr>
          <p:cxnSp>
            <p:nvCxnSpPr>
              <p:cNvPr id="31" name="直線コネクタ 30"/>
              <p:cNvCxnSpPr/>
              <p:nvPr userDrawn="1"/>
            </p:nvCxnSpPr>
            <p:spPr>
              <a:xfrm flipH="1" flipV="1">
                <a:off x="1863773" y="5304944"/>
                <a:ext cx="0" cy="641027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円弧 31"/>
              <p:cNvSpPr/>
              <p:nvPr userDrawn="1"/>
            </p:nvSpPr>
            <p:spPr>
              <a:xfrm rot="16374355" flipH="1">
                <a:off x="1834067" y="5821400"/>
                <a:ext cx="328475" cy="266561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3" name="直線コネクタ 32"/>
            <p:cNvCxnSpPr/>
            <p:nvPr userDrawn="1"/>
          </p:nvCxnSpPr>
          <p:spPr>
            <a:xfrm flipV="1">
              <a:off x="2180225" y="4438011"/>
              <a:ext cx="0" cy="178180"/>
            </a:xfrm>
            <a:prstGeom prst="line">
              <a:avLst/>
            </a:prstGeom>
            <a:ln w="50800" cap="rnd">
              <a:solidFill>
                <a:srgbClr val="38110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グループ化 50"/>
          <p:cNvGrpSpPr/>
          <p:nvPr userDrawn="1"/>
        </p:nvGrpSpPr>
        <p:grpSpPr>
          <a:xfrm>
            <a:off x="4996459" y="585357"/>
            <a:ext cx="143838" cy="358004"/>
            <a:chOff x="4583017" y="484742"/>
            <a:chExt cx="231354" cy="617170"/>
          </a:xfrm>
        </p:grpSpPr>
        <p:sp>
          <p:nvSpPr>
            <p:cNvPr id="49" name="二等辺三角形 4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円/楕円 4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グループ化 51"/>
          <p:cNvGrpSpPr/>
          <p:nvPr userDrawn="1"/>
        </p:nvGrpSpPr>
        <p:grpSpPr>
          <a:xfrm>
            <a:off x="7486650" y="2802557"/>
            <a:ext cx="143838" cy="358004"/>
            <a:chOff x="4583017" y="484742"/>
            <a:chExt cx="231354" cy="617170"/>
          </a:xfrm>
        </p:grpSpPr>
        <p:sp>
          <p:nvSpPr>
            <p:cNvPr id="53" name="二等辺三角形 52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5" name="グループ化 54"/>
          <p:cNvGrpSpPr/>
          <p:nvPr userDrawn="1"/>
        </p:nvGrpSpPr>
        <p:grpSpPr>
          <a:xfrm>
            <a:off x="8729495" y="1728035"/>
            <a:ext cx="143838" cy="358004"/>
            <a:chOff x="4583017" y="484742"/>
            <a:chExt cx="231354" cy="617170"/>
          </a:xfrm>
        </p:grpSpPr>
        <p:sp>
          <p:nvSpPr>
            <p:cNvPr id="56" name="二等辺三角形 55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/>
          <p:cNvGrpSpPr/>
          <p:nvPr userDrawn="1"/>
        </p:nvGrpSpPr>
        <p:grpSpPr>
          <a:xfrm>
            <a:off x="541962" y="4083414"/>
            <a:ext cx="143838" cy="358004"/>
            <a:chOff x="4583017" y="484742"/>
            <a:chExt cx="231354" cy="617170"/>
          </a:xfrm>
        </p:grpSpPr>
        <p:sp>
          <p:nvSpPr>
            <p:cNvPr id="59" name="二等辺三角形 5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円/楕円 5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" name="グループ化 60"/>
          <p:cNvGrpSpPr/>
          <p:nvPr userDrawn="1"/>
        </p:nvGrpSpPr>
        <p:grpSpPr>
          <a:xfrm>
            <a:off x="2121623" y="4728354"/>
            <a:ext cx="143838" cy="358004"/>
            <a:chOff x="4583017" y="484742"/>
            <a:chExt cx="231354" cy="617170"/>
          </a:xfrm>
        </p:grpSpPr>
        <p:sp>
          <p:nvSpPr>
            <p:cNvPr id="62" name="二等辺三角形 61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62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4" name="グループ化 63"/>
          <p:cNvGrpSpPr/>
          <p:nvPr userDrawn="1"/>
        </p:nvGrpSpPr>
        <p:grpSpPr>
          <a:xfrm>
            <a:off x="972548" y="2716616"/>
            <a:ext cx="143838" cy="358004"/>
            <a:chOff x="4583017" y="484742"/>
            <a:chExt cx="231354" cy="617170"/>
          </a:xfrm>
        </p:grpSpPr>
        <p:sp>
          <p:nvSpPr>
            <p:cNvPr id="65" name="二等辺三角形 64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円/楕円 65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7" name="グループ化 66"/>
          <p:cNvGrpSpPr/>
          <p:nvPr userDrawn="1"/>
        </p:nvGrpSpPr>
        <p:grpSpPr>
          <a:xfrm>
            <a:off x="1476035" y="262868"/>
            <a:ext cx="143838" cy="358004"/>
            <a:chOff x="4583017" y="484742"/>
            <a:chExt cx="231354" cy="617170"/>
          </a:xfrm>
        </p:grpSpPr>
        <p:sp>
          <p:nvSpPr>
            <p:cNvPr id="68" name="二等辺三角形 67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円/楕円 68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0" name="グループ化 69"/>
          <p:cNvGrpSpPr/>
          <p:nvPr userDrawn="1"/>
        </p:nvGrpSpPr>
        <p:grpSpPr>
          <a:xfrm>
            <a:off x="7296607" y="5914302"/>
            <a:ext cx="143838" cy="358004"/>
            <a:chOff x="4583017" y="484742"/>
            <a:chExt cx="231354" cy="617170"/>
          </a:xfrm>
        </p:grpSpPr>
        <p:sp>
          <p:nvSpPr>
            <p:cNvPr id="71" name="二等辺三角形 70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" name="グループ化 72"/>
          <p:cNvGrpSpPr/>
          <p:nvPr userDrawn="1"/>
        </p:nvGrpSpPr>
        <p:grpSpPr>
          <a:xfrm>
            <a:off x="6559018" y="5091822"/>
            <a:ext cx="143838" cy="358004"/>
            <a:chOff x="4583017" y="484742"/>
            <a:chExt cx="231354" cy="617170"/>
          </a:xfrm>
        </p:grpSpPr>
        <p:sp>
          <p:nvSpPr>
            <p:cNvPr id="74" name="二等辺三角形 73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6" name="グループ化 75"/>
          <p:cNvGrpSpPr/>
          <p:nvPr userDrawn="1"/>
        </p:nvGrpSpPr>
        <p:grpSpPr>
          <a:xfrm>
            <a:off x="5776820" y="5628299"/>
            <a:ext cx="143838" cy="358004"/>
            <a:chOff x="4583017" y="484742"/>
            <a:chExt cx="231354" cy="617170"/>
          </a:xfrm>
        </p:grpSpPr>
        <p:sp>
          <p:nvSpPr>
            <p:cNvPr id="77" name="二等辺三角形 76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77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9" name="グループ化 78"/>
          <p:cNvGrpSpPr/>
          <p:nvPr userDrawn="1"/>
        </p:nvGrpSpPr>
        <p:grpSpPr>
          <a:xfrm>
            <a:off x="6415180" y="943361"/>
            <a:ext cx="143838" cy="358004"/>
            <a:chOff x="4583017" y="484742"/>
            <a:chExt cx="231354" cy="617170"/>
          </a:xfrm>
        </p:grpSpPr>
        <p:sp>
          <p:nvSpPr>
            <p:cNvPr id="80" name="二等辺三角形 79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円/楕円 80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2" name="グループ化 81"/>
          <p:cNvGrpSpPr/>
          <p:nvPr userDrawn="1"/>
        </p:nvGrpSpPr>
        <p:grpSpPr>
          <a:xfrm>
            <a:off x="3028950" y="1122363"/>
            <a:ext cx="143838" cy="358004"/>
            <a:chOff x="4583017" y="484742"/>
            <a:chExt cx="231354" cy="617170"/>
          </a:xfrm>
        </p:grpSpPr>
        <p:sp>
          <p:nvSpPr>
            <p:cNvPr id="83" name="二等辺三角形 82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/楕円 83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 userDrawn="1"/>
        </p:nvGrpSpPr>
        <p:grpSpPr>
          <a:xfrm>
            <a:off x="3903953" y="227353"/>
            <a:ext cx="143838" cy="358004"/>
            <a:chOff x="4583017" y="484742"/>
            <a:chExt cx="231354" cy="617170"/>
          </a:xfrm>
        </p:grpSpPr>
        <p:sp>
          <p:nvSpPr>
            <p:cNvPr id="86" name="二等辺三角形 85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/楕円 86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8" name="グループ化 87"/>
          <p:cNvGrpSpPr/>
          <p:nvPr userDrawn="1"/>
        </p:nvGrpSpPr>
        <p:grpSpPr>
          <a:xfrm>
            <a:off x="6115050" y="159723"/>
            <a:ext cx="143838" cy="358004"/>
            <a:chOff x="4583017" y="484742"/>
            <a:chExt cx="231354" cy="617170"/>
          </a:xfrm>
        </p:grpSpPr>
        <p:sp>
          <p:nvSpPr>
            <p:cNvPr id="89" name="二等辺三角形 8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円/楕円 8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191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0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973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80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61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4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45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03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75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71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A3CD-6F1F-4BC4-9D26-3524654888DF}" type="datetimeFigureOut">
              <a:rPr kumimoji="1" lang="ja-JP" altLang="en-US" smtClean="0"/>
              <a:t>2015/5/12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9192D26C-40E7-4909-9A43-1385136682B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23" name="グループ化 22"/>
          <p:cNvGrpSpPr/>
          <p:nvPr userDrawn="1"/>
        </p:nvGrpSpPr>
        <p:grpSpPr>
          <a:xfrm>
            <a:off x="205841" y="261965"/>
            <a:ext cx="916227" cy="958559"/>
            <a:chOff x="209782" y="185738"/>
            <a:chExt cx="916227" cy="958559"/>
          </a:xfrm>
        </p:grpSpPr>
        <p:grpSp>
          <p:nvGrpSpPr>
            <p:cNvPr id="21" name="グループ化 20"/>
            <p:cNvGrpSpPr/>
            <p:nvPr userDrawn="1"/>
          </p:nvGrpSpPr>
          <p:grpSpPr>
            <a:xfrm>
              <a:off x="209782" y="185738"/>
              <a:ext cx="916227" cy="901748"/>
              <a:chOff x="181538" y="177540"/>
              <a:chExt cx="916227" cy="901748"/>
            </a:xfrm>
          </p:grpSpPr>
          <p:grpSp>
            <p:nvGrpSpPr>
              <p:cNvPr id="8" name="グループ化 7"/>
              <p:cNvGrpSpPr/>
              <p:nvPr userDrawn="1"/>
            </p:nvGrpSpPr>
            <p:grpSpPr>
              <a:xfrm rot="1068341">
                <a:off x="181538" y="178316"/>
                <a:ext cx="916227" cy="900972"/>
                <a:chOff x="6940550" y="4464050"/>
                <a:chExt cx="1333500" cy="1371600"/>
              </a:xfrm>
            </p:grpSpPr>
            <p:sp>
              <p:nvSpPr>
                <p:cNvPr id="13" name="弦 12"/>
                <p:cNvSpPr/>
                <p:nvPr userDrawn="1"/>
              </p:nvSpPr>
              <p:spPr>
                <a:xfrm rot="6756140">
                  <a:off x="6921500" y="4483100"/>
                  <a:ext cx="1371600" cy="1333500"/>
                </a:xfrm>
                <a:prstGeom prst="chord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円/楕円 13"/>
                <p:cNvSpPr/>
                <p:nvPr userDrawn="1"/>
              </p:nvSpPr>
              <p:spPr>
                <a:xfrm>
                  <a:off x="6959600" y="5149850"/>
                  <a:ext cx="342900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" name="円/楕円 14"/>
                <p:cNvSpPr/>
                <p:nvPr userDrawn="1"/>
              </p:nvSpPr>
              <p:spPr>
                <a:xfrm>
                  <a:off x="7264399" y="5149469"/>
                  <a:ext cx="358775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円/楕円 15"/>
                <p:cNvSpPr/>
                <p:nvPr userDrawn="1"/>
              </p:nvSpPr>
              <p:spPr>
                <a:xfrm>
                  <a:off x="7905750" y="5168709"/>
                  <a:ext cx="342900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円/楕円 16"/>
                <p:cNvSpPr/>
                <p:nvPr userDrawn="1"/>
              </p:nvSpPr>
              <p:spPr>
                <a:xfrm>
                  <a:off x="7581921" y="5149167"/>
                  <a:ext cx="388632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9" name="直線コネクタ 8"/>
              <p:cNvCxnSpPr/>
              <p:nvPr userDrawn="1"/>
            </p:nvCxnSpPr>
            <p:spPr>
              <a:xfrm flipV="1">
                <a:off x="771208" y="177540"/>
                <a:ext cx="30216" cy="77318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グループ化 19"/>
            <p:cNvGrpSpPr/>
            <p:nvPr userDrawn="1"/>
          </p:nvGrpSpPr>
          <p:grpSpPr>
            <a:xfrm>
              <a:off x="275596" y="659564"/>
              <a:ext cx="258849" cy="484733"/>
              <a:chOff x="247352" y="661959"/>
              <a:chExt cx="258849" cy="484733"/>
            </a:xfrm>
          </p:grpSpPr>
          <p:cxnSp>
            <p:nvCxnSpPr>
              <p:cNvPr id="11" name="直線コネクタ 10"/>
              <p:cNvCxnSpPr/>
              <p:nvPr userDrawn="1"/>
            </p:nvCxnSpPr>
            <p:spPr>
              <a:xfrm rot="1348223" flipV="1">
                <a:off x="506201" y="661959"/>
                <a:ext cx="0" cy="421075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円弧 11"/>
              <p:cNvSpPr/>
              <p:nvPr userDrawn="1"/>
            </p:nvSpPr>
            <p:spPr>
              <a:xfrm rot="6573868">
                <a:off x="231043" y="947234"/>
                <a:ext cx="215767" cy="183150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grpSp>
        <p:nvGrpSpPr>
          <p:cNvPr id="24" name="グループ化 23"/>
          <p:cNvGrpSpPr/>
          <p:nvPr userDrawn="1"/>
        </p:nvGrpSpPr>
        <p:grpSpPr>
          <a:xfrm>
            <a:off x="7486650" y="276184"/>
            <a:ext cx="143838" cy="358004"/>
            <a:chOff x="4583017" y="484742"/>
            <a:chExt cx="231354" cy="617170"/>
          </a:xfrm>
        </p:grpSpPr>
        <p:sp>
          <p:nvSpPr>
            <p:cNvPr id="25" name="二等辺三角形 24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/>
          <p:cNvGrpSpPr/>
          <p:nvPr userDrawn="1"/>
        </p:nvGrpSpPr>
        <p:grpSpPr>
          <a:xfrm>
            <a:off x="7930044" y="1467235"/>
            <a:ext cx="143838" cy="358004"/>
            <a:chOff x="4583017" y="484742"/>
            <a:chExt cx="231354" cy="617170"/>
          </a:xfrm>
        </p:grpSpPr>
        <p:sp>
          <p:nvSpPr>
            <p:cNvPr id="28" name="二等辺三角形 27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 userDrawn="1"/>
        </p:nvGrpSpPr>
        <p:grpSpPr>
          <a:xfrm>
            <a:off x="8586436" y="719609"/>
            <a:ext cx="143838" cy="358004"/>
            <a:chOff x="4583017" y="484742"/>
            <a:chExt cx="231354" cy="617170"/>
          </a:xfrm>
        </p:grpSpPr>
        <p:sp>
          <p:nvSpPr>
            <p:cNvPr id="31" name="二等辺三角形 30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3" name="グループ化 32"/>
          <p:cNvGrpSpPr/>
          <p:nvPr userDrawn="1"/>
        </p:nvGrpSpPr>
        <p:grpSpPr>
          <a:xfrm>
            <a:off x="244095" y="5561338"/>
            <a:ext cx="143838" cy="358004"/>
            <a:chOff x="4583017" y="484742"/>
            <a:chExt cx="231354" cy="617170"/>
          </a:xfrm>
        </p:grpSpPr>
        <p:sp>
          <p:nvSpPr>
            <p:cNvPr id="34" name="二等辺三角形 33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円/楕円 34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/>
          <p:cNvGrpSpPr/>
          <p:nvPr userDrawn="1"/>
        </p:nvGrpSpPr>
        <p:grpSpPr>
          <a:xfrm>
            <a:off x="610973" y="6253354"/>
            <a:ext cx="143838" cy="358004"/>
            <a:chOff x="4583017" y="484742"/>
            <a:chExt cx="231354" cy="617170"/>
          </a:xfrm>
        </p:grpSpPr>
        <p:sp>
          <p:nvSpPr>
            <p:cNvPr id="37" name="二等辺三角形 36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/楕円 37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679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5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メイリオ" panose="020B0604030504040204" pitchFamily="50" charset="-128"/>
        <a:buChar char="☂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メイリオ" panose="020B0604030504040204" pitchFamily="50" charset="-128"/>
        <a:buChar char="☂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CFF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CFF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15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in.potx" id="{D2086800-8BCB-4CFF-BF24-1D3ECAC50E18}" vid="{981F6A9D-2093-4ECD-9A44-990E9805A9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2</cp:revision>
  <dcterms:created xsi:type="dcterms:W3CDTF">2015-05-12T08:43:59Z</dcterms:created>
  <dcterms:modified xsi:type="dcterms:W3CDTF">2015-05-12T08:45:17Z</dcterms:modified>
</cp:coreProperties>
</file>