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0D"/>
    <a:srgbClr val="FFD20A"/>
    <a:srgbClr val="41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15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雲 6"/>
          <p:cNvSpPr/>
          <p:nvPr userDrawn="1"/>
        </p:nvSpPr>
        <p:spPr>
          <a:xfrm rot="11538631">
            <a:off x="798353" y="3945588"/>
            <a:ext cx="2649978" cy="2530901"/>
          </a:xfrm>
          <a:prstGeom prst="cloud">
            <a:avLst/>
          </a:prstGeom>
          <a:solidFill>
            <a:srgbClr val="41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 userDrawn="1"/>
        </p:nvGrpSpPr>
        <p:grpSpPr>
          <a:xfrm rot="19849998">
            <a:off x="1844174" y="4476222"/>
            <a:ext cx="346312" cy="362642"/>
            <a:chOff x="3276600" y="449553"/>
            <a:chExt cx="346312" cy="362642"/>
          </a:xfrm>
        </p:grpSpPr>
        <p:sp>
          <p:nvSpPr>
            <p:cNvPr id="8" name="円/楕円 7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 userDrawn="1"/>
        </p:nvGrpSpPr>
        <p:grpSpPr>
          <a:xfrm rot="1357092">
            <a:off x="1943850" y="5110772"/>
            <a:ext cx="346312" cy="362642"/>
            <a:chOff x="3276600" y="449553"/>
            <a:chExt cx="346312" cy="362642"/>
          </a:xfrm>
        </p:grpSpPr>
        <p:sp>
          <p:nvSpPr>
            <p:cNvPr id="14" name="円/楕円 1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 rot="17825052">
            <a:off x="1254145" y="4801523"/>
            <a:ext cx="346312" cy="362642"/>
            <a:chOff x="3276600" y="449553"/>
            <a:chExt cx="346312" cy="362642"/>
          </a:xfrm>
        </p:grpSpPr>
        <p:sp>
          <p:nvSpPr>
            <p:cNvPr id="19" name="円/楕円 18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 userDrawn="1"/>
        </p:nvGrpSpPr>
        <p:grpSpPr>
          <a:xfrm rot="15098916">
            <a:off x="1261371" y="5499616"/>
            <a:ext cx="346312" cy="362642"/>
            <a:chOff x="3276600" y="449553"/>
            <a:chExt cx="346312" cy="362642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 userDrawn="1"/>
        </p:nvGrpSpPr>
        <p:grpSpPr>
          <a:xfrm rot="20853106">
            <a:off x="2429599" y="4641396"/>
            <a:ext cx="346312" cy="362642"/>
            <a:chOff x="3276600" y="449553"/>
            <a:chExt cx="346312" cy="362642"/>
          </a:xfrm>
        </p:grpSpPr>
        <p:sp>
          <p:nvSpPr>
            <p:cNvPr id="29" name="円/楕円 28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 userDrawn="1"/>
        </p:nvGrpSpPr>
        <p:grpSpPr>
          <a:xfrm rot="4093420">
            <a:off x="2031206" y="5678054"/>
            <a:ext cx="346312" cy="362642"/>
            <a:chOff x="3276600" y="449553"/>
            <a:chExt cx="346312" cy="362642"/>
          </a:xfrm>
        </p:grpSpPr>
        <p:sp>
          <p:nvSpPr>
            <p:cNvPr id="34" name="円/楕円 3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 userDrawn="1"/>
        </p:nvGrpSpPr>
        <p:grpSpPr>
          <a:xfrm rot="4860840">
            <a:off x="2746872" y="5102655"/>
            <a:ext cx="346312" cy="362642"/>
            <a:chOff x="3276600" y="449553"/>
            <a:chExt cx="346312" cy="362642"/>
          </a:xfrm>
        </p:grpSpPr>
        <p:sp>
          <p:nvSpPr>
            <p:cNvPr id="39" name="円/楕円 38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雲 42"/>
          <p:cNvSpPr/>
          <p:nvPr userDrawn="1"/>
        </p:nvSpPr>
        <p:spPr>
          <a:xfrm rot="19756004" flipH="1">
            <a:off x="6502132" y="4047211"/>
            <a:ext cx="2334874" cy="2156540"/>
          </a:xfrm>
          <a:prstGeom prst="cloud">
            <a:avLst/>
          </a:prstGeom>
          <a:solidFill>
            <a:srgbClr val="41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 userDrawn="1"/>
        </p:nvGrpSpPr>
        <p:grpSpPr>
          <a:xfrm rot="1642159">
            <a:off x="7595352" y="4369133"/>
            <a:ext cx="346312" cy="362642"/>
            <a:chOff x="3276600" y="449553"/>
            <a:chExt cx="346312" cy="362642"/>
          </a:xfrm>
        </p:grpSpPr>
        <p:sp>
          <p:nvSpPr>
            <p:cNvPr id="45" name="円/楕円 44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 userDrawn="1"/>
        </p:nvGrpSpPr>
        <p:grpSpPr>
          <a:xfrm rot="414864">
            <a:off x="7700430" y="5271266"/>
            <a:ext cx="346312" cy="362642"/>
            <a:chOff x="3276600" y="449553"/>
            <a:chExt cx="346312" cy="362642"/>
          </a:xfrm>
        </p:grpSpPr>
        <p:sp>
          <p:nvSpPr>
            <p:cNvPr id="50" name="円/楕円 49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/>
          <p:cNvGrpSpPr/>
          <p:nvPr userDrawn="1"/>
        </p:nvGrpSpPr>
        <p:grpSpPr>
          <a:xfrm rot="2523409">
            <a:off x="7090216" y="4802445"/>
            <a:ext cx="346312" cy="362642"/>
            <a:chOff x="3276600" y="449553"/>
            <a:chExt cx="346312" cy="362642"/>
          </a:xfrm>
        </p:grpSpPr>
        <p:sp>
          <p:nvSpPr>
            <p:cNvPr id="55" name="円/楕円 54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58"/>
          <p:cNvGrpSpPr/>
          <p:nvPr userDrawn="1"/>
        </p:nvGrpSpPr>
        <p:grpSpPr>
          <a:xfrm rot="4385258">
            <a:off x="6912157" y="5359803"/>
            <a:ext cx="346312" cy="362642"/>
            <a:chOff x="3276600" y="449553"/>
            <a:chExt cx="346312" cy="362642"/>
          </a:xfrm>
        </p:grpSpPr>
        <p:sp>
          <p:nvSpPr>
            <p:cNvPr id="60" name="円/楕円 59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 userDrawn="1"/>
        </p:nvGrpSpPr>
        <p:grpSpPr>
          <a:xfrm rot="1528029">
            <a:off x="8203527" y="4709628"/>
            <a:ext cx="346312" cy="362642"/>
            <a:chOff x="3276600" y="449553"/>
            <a:chExt cx="346312" cy="362642"/>
          </a:xfrm>
        </p:grpSpPr>
        <p:sp>
          <p:nvSpPr>
            <p:cNvPr id="65" name="円/楕円 64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雲 73"/>
          <p:cNvSpPr/>
          <p:nvPr userDrawn="1"/>
        </p:nvSpPr>
        <p:spPr>
          <a:xfrm rot="1357586" flipH="1">
            <a:off x="7093038" y="529142"/>
            <a:ext cx="1658336" cy="1230020"/>
          </a:xfrm>
          <a:prstGeom prst="cloud">
            <a:avLst/>
          </a:prstGeom>
          <a:solidFill>
            <a:srgbClr val="41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74"/>
          <p:cNvGrpSpPr/>
          <p:nvPr userDrawn="1"/>
        </p:nvGrpSpPr>
        <p:grpSpPr>
          <a:xfrm rot="19430062">
            <a:off x="7647900" y="1136605"/>
            <a:ext cx="257934" cy="282200"/>
            <a:chOff x="3276600" y="449553"/>
            <a:chExt cx="346312" cy="362642"/>
          </a:xfrm>
        </p:grpSpPr>
        <p:sp>
          <p:nvSpPr>
            <p:cNvPr id="76" name="円/楕円 75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0" name="グループ化 79"/>
          <p:cNvGrpSpPr/>
          <p:nvPr userDrawn="1"/>
        </p:nvGrpSpPr>
        <p:grpSpPr>
          <a:xfrm rot="19430062">
            <a:off x="7563459" y="653567"/>
            <a:ext cx="257934" cy="282200"/>
            <a:chOff x="3276600" y="449553"/>
            <a:chExt cx="346312" cy="362642"/>
          </a:xfrm>
        </p:grpSpPr>
        <p:sp>
          <p:nvSpPr>
            <p:cNvPr id="81" name="円/楕円 80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 userDrawn="1"/>
        </p:nvGrpSpPr>
        <p:grpSpPr>
          <a:xfrm rot="19430062">
            <a:off x="8173070" y="1084841"/>
            <a:ext cx="257934" cy="282200"/>
            <a:chOff x="3276600" y="449553"/>
            <a:chExt cx="346312" cy="362642"/>
          </a:xfrm>
        </p:grpSpPr>
        <p:sp>
          <p:nvSpPr>
            <p:cNvPr id="86" name="円/楕円 85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23" y="1089440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2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1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3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4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38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0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96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48A3-7576-446C-B44D-7FE314ED6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10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613B-9D12-46C8-9FD6-1752296E0F3A}" type="datetimeFigureOut">
              <a:rPr kumimoji="1" lang="ja-JP" altLang="en-US" smtClean="0"/>
              <a:t>2014/10/15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59448A3-7576-446C-B44D-7FE314ED64B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雲 6"/>
          <p:cNvSpPr/>
          <p:nvPr userDrawn="1"/>
        </p:nvSpPr>
        <p:spPr>
          <a:xfrm rot="19756004" flipH="1">
            <a:off x="92680" y="241140"/>
            <a:ext cx="1495531" cy="1354044"/>
          </a:xfrm>
          <a:prstGeom prst="cloud">
            <a:avLst/>
          </a:prstGeom>
          <a:solidFill>
            <a:srgbClr val="41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 userDrawn="1"/>
        </p:nvGrpSpPr>
        <p:grpSpPr>
          <a:xfrm rot="21245838">
            <a:off x="935033" y="520101"/>
            <a:ext cx="257934" cy="282200"/>
            <a:chOff x="3276600" y="449553"/>
            <a:chExt cx="346312" cy="362642"/>
          </a:xfrm>
        </p:grpSpPr>
        <p:sp>
          <p:nvSpPr>
            <p:cNvPr id="14" name="円/楕円 1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 userDrawn="1"/>
        </p:nvGrpSpPr>
        <p:grpSpPr>
          <a:xfrm rot="19430062">
            <a:off x="725163" y="1042789"/>
            <a:ext cx="257934" cy="282200"/>
            <a:chOff x="3276600" y="449553"/>
            <a:chExt cx="346312" cy="362642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 userDrawn="1"/>
        </p:nvGrpSpPr>
        <p:grpSpPr>
          <a:xfrm rot="3054789">
            <a:off x="298400" y="889567"/>
            <a:ext cx="258503" cy="254511"/>
            <a:chOff x="3276600" y="449553"/>
            <a:chExt cx="346312" cy="362642"/>
          </a:xfrm>
        </p:grpSpPr>
        <p:sp>
          <p:nvSpPr>
            <p:cNvPr id="29" name="円/楕円 28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 userDrawn="1"/>
        </p:nvGrpSpPr>
        <p:grpSpPr>
          <a:xfrm rot="1455928">
            <a:off x="464318" y="530167"/>
            <a:ext cx="258503" cy="254511"/>
            <a:chOff x="3276600" y="449553"/>
            <a:chExt cx="346312" cy="362642"/>
          </a:xfrm>
        </p:grpSpPr>
        <p:sp>
          <p:nvSpPr>
            <p:cNvPr id="34" name="円/楕円 33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 userDrawn="1"/>
        </p:nvGrpSpPr>
        <p:grpSpPr>
          <a:xfrm rot="557775">
            <a:off x="1108016" y="859190"/>
            <a:ext cx="258503" cy="254511"/>
            <a:chOff x="3276600" y="449553"/>
            <a:chExt cx="346312" cy="362642"/>
          </a:xfrm>
        </p:grpSpPr>
        <p:sp>
          <p:nvSpPr>
            <p:cNvPr id="39" name="円/楕円 38"/>
            <p:cNvSpPr/>
            <p:nvPr userDrawn="1"/>
          </p:nvSpPr>
          <p:spPr>
            <a:xfrm>
              <a:off x="3276600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 userDrawn="1"/>
          </p:nvSpPr>
          <p:spPr>
            <a:xfrm>
              <a:off x="3432412" y="584200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 userDrawn="1"/>
          </p:nvSpPr>
          <p:spPr>
            <a:xfrm rot="5400000">
              <a:off x="3351568" y="666145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 userDrawn="1"/>
          </p:nvSpPr>
          <p:spPr>
            <a:xfrm rot="5400000">
              <a:off x="3350336" y="494003"/>
              <a:ext cx="190500" cy="101600"/>
            </a:xfrm>
            <a:prstGeom prst="ellipse">
              <a:avLst/>
            </a:prstGeom>
            <a:solidFill>
              <a:srgbClr val="FDB8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2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5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18200"/>
        </a:buClr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0D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18200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DB80D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1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118243E-32ED-43FF-800B-F6A75E321166}" vid="{FD88A883-A90C-4CEC-A7B4-1BFFADA0C5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3</cp:revision>
  <dcterms:created xsi:type="dcterms:W3CDTF">2014-10-15T05:19:11Z</dcterms:created>
  <dcterms:modified xsi:type="dcterms:W3CDTF">2014-10-15T05:40:47Z</dcterms:modified>
</cp:coreProperties>
</file>