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B80D"/>
    <a:srgbClr val="FFD20A"/>
    <a:srgbClr val="418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>
        <p:scale>
          <a:sx n="64" d="100"/>
          <a:sy n="64" d="100"/>
        </p:scale>
        <p:origin x="159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613B-9D12-46C8-9FD6-1752296E0F3A}" type="datetimeFigureOut">
              <a:rPr kumimoji="1" lang="ja-JP" altLang="en-US" smtClean="0"/>
              <a:t>2014/10/15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48A3-7576-446C-B44D-7FE314ED6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雲 6"/>
          <p:cNvSpPr/>
          <p:nvPr userDrawn="1"/>
        </p:nvSpPr>
        <p:spPr>
          <a:xfrm rot="11538631">
            <a:off x="798353" y="3945588"/>
            <a:ext cx="2649978" cy="2530901"/>
          </a:xfrm>
          <a:prstGeom prst="cloud">
            <a:avLst/>
          </a:prstGeom>
          <a:solidFill>
            <a:srgbClr val="418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2" name="グループ化 11"/>
          <p:cNvGrpSpPr/>
          <p:nvPr userDrawn="1"/>
        </p:nvGrpSpPr>
        <p:grpSpPr>
          <a:xfrm rot="19849998">
            <a:off x="1844174" y="4476222"/>
            <a:ext cx="346312" cy="362642"/>
            <a:chOff x="3276600" y="449553"/>
            <a:chExt cx="346312" cy="362642"/>
          </a:xfrm>
        </p:grpSpPr>
        <p:sp>
          <p:nvSpPr>
            <p:cNvPr id="8" name="円/楕円 7"/>
            <p:cNvSpPr/>
            <p:nvPr userDrawn="1"/>
          </p:nvSpPr>
          <p:spPr>
            <a:xfrm>
              <a:off x="3276600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円/楕円 8"/>
            <p:cNvSpPr/>
            <p:nvPr userDrawn="1"/>
          </p:nvSpPr>
          <p:spPr>
            <a:xfrm>
              <a:off x="3432412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円/楕円 9"/>
            <p:cNvSpPr/>
            <p:nvPr userDrawn="1"/>
          </p:nvSpPr>
          <p:spPr>
            <a:xfrm rot="5400000">
              <a:off x="3351568" y="666145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 userDrawn="1"/>
          </p:nvSpPr>
          <p:spPr>
            <a:xfrm rot="5400000">
              <a:off x="3350336" y="494003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" name="グループ化 12"/>
          <p:cNvGrpSpPr/>
          <p:nvPr userDrawn="1"/>
        </p:nvGrpSpPr>
        <p:grpSpPr>
          <a:xfrm rot="1357092">
            <a:off x="1943850" y="5110772"/>
            <a:ext cx="346312" cy="362642"/>
            <a:chOff x="3276600" y="449553"/>
            <a:chExt cx="346312" cy="362642"/>
          </a:xfrm>
        </p:grpSpPr>
        <p:sp>
          <p:nvSpPr>
            <p:cNvPr id="14" name="円/楕円 13"/>
            <p:cNvSpPr/>
            <p:nvPr userDrawn="1"/>
          </p:nvSpPr>
          <p:spPr>
            <a:xfrm>
              <a:off x="3276600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円/楕円 14"/>
            <p:cNvSpPr/>
            <p:nvPr userDrawn="1"/>
          </p:nvSpPr>
          <p:spPr>
            <a:xfrm>
              <a:off x="3432412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円/楕円 15"/>
            <p:cNvSpPr/>
            <p:nvPr userDrawn="1"/>
          </p:nvSpPr>
          <p:spPr>
            <a:xfrm rot="5400000">
              <a:off x="3351568" y="666145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円/楕円 16"/>
            <p:cNvSpPr/>
            <p:nvPr userDrawn="1"/>
          </p:nvSpPr>
          <p:spPr>
            <a:xfrm rot="5400000">
              <a:off x="3350336" y="494003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8" name="グループ化 17"/>
          <p:cNvGrpSpPr/>
          <p:nvPr userDrawn="1"/>
        </p:nvGrpSpPr>
        <p:grpSpPr>
          <a:xfrm rot="17825052">
            <a:off x="1254145" y="4801523"/>
            <a:ext cx="346312" cy="362642"/>
            <a:chOff x="3276600" y="449553"/>
            <a:chExt cx="346312" cy="362642"/>
          </a:xfrm>
        </p:grpSpPr>
        <p:sp>
          <p:nvSpPr>
            <p:cNvPr id="19" name="円/楕円 18"/>
            <p:cNvSpPr/>
            <p:nvPr userDrawn="1"/>
          </p:nvSpPr>
          <p:spPr>
            <a:xfrm>
              <a:off x="3276600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円/楕円 19"/>
            <p:cNvSpPr/>
            <p:nvPr userDrawn="1"/>
          </p:nvSpPr>
          <p:spPr>
            <a:xfrm>
              <a:off x="3432412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円/楕円 20"/>
            <p:cNvSpPr/>
            <p:nvPr userDrawn="1"/>
          </p:nvSpPr>
          <p:spPr>
            <a:xfrm rot="5400000">
              <a:off x="3351568" y="666145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円/楕円 21"/>
            <p:cNvSpPr/>
            <p:nvPr userDrawn="1"/>
          </p:nvSpPr>
          <p:spPr>
            <a:xfrm rot="5400000">
              <a:off x="3350336" y="494003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3" name="グループ化 22"/>
          <p:cNvGrpSpPr/>
          <p:nvPr userDrawn="1"/>
        </p:nvGrpSpPr>
        <p:grpSpPr>
          <a:xfrm rot="15098916">
            <a:off x="1261371" y="5499616"/>
            <a:ext cx="346312" cy="362642"/>
            <a:chOff x="3276600" y="449553"/>
            <a:chExt cx="346312" cy="362642"/>
          </a:xfrm>
        </p:grpSpPr>
        <p:sp>
          <p:nvSpPr>
            <p:cNvPr id="24" name="円/楕円 23"/>
            <p:cNvSpPr/>
            <p:nvPr userDrawn="1"/>
          </p:nvSpPr>
          <p:spPr>
            <a:xfrm>
              <a:off x="3276600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円/楕円 24"/>
            <p:cNvSpPr/>
            <p:nvPr userDrawn="1"/>
          </p:nvSpPr>
          <p:spPr>
            <a:xfrm>
              <a:off x="3432412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円/楕円 25"/>
            <p:cNvSpPr/>
            <p:nvPr userDrawn="1"/>
          </p:nvSpPr>
          <p:spPr>
            <a:xfrm rot="5400000">
              <a:off x="3351568" y="666145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 rot="5400000">
              <a:off x="3350336" y="494003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/>
          <p:cNvGrpSpPr/>
          <p:nvPr userDrawn="1"/>
        </p:nvGrpSpPr>
        <p:grpSpPr>
          <a:xfrm rot="20853106">
            <a:off x="2429599" y="4641396"/>
            <a:ext cx="346312" cy="362642"/>
            <a:chOff x="3276600" y="449553"/>
            <a:chExt cx="346312" cy="362642"/>
          </a:xfrm>
        </p:grpSpPr>
        <p:sp>
          <p:nvSpPr>
            <p:cNvPr id="29" name="円/楕円 28"/>
            <p:cNvSpPr/>
            <p:nvPr userDrawn="1"/>
          </p:nvSpPr>
          <p:spPr>
            <a:xfrm>
              <a:off x="3276600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3432412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円/楕円 30"/>
            <p:cNvSpPr/>
            <p:nvPr userDrawn="1"/>
          </p:nvSpPr>
          <p:spPr>
            <a:xfrm rot="5400000">
              <a:off x="3351568" y="666145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円/楕円 31"/>
            <p:cNvSpPr/>
            <p:nvPr userDrawn="1"/>
          </p:nvSpPr>
          <p:spPr>
            <a:xfrm rot="5400000">
              <a:off x="3350336" y="494003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3" name="グループ化 32"/>
          <p:cNvGrpSpPr/>
          <p:nvPr userDrawn="1"/>
        </p:nvGrpSpPr>
        <p:grpSpPr>
          <a:xfrm rot="4093420">
            <a:off x="2031206" y="5678054"/>
            <a:ext cx="346312" cy="362642"/>
            <a:chOff x="3276600" y="449553"/>
            <a:chExt cx="346312" cy="362642"/>
          </a:xfrm>
        </p:grpSpPr>
        <p:sp>
          <p:nvSpPr>
            <p:cNvPr id="34" name="円/楕円 33"/>
            <p:cNvSpPr/>
            <p:nvPr userDrawn="1"/>
          </p:nvSpPr>
          <p:spPr>
            <a:xfrm>
              <a:off x="3276600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円/楕円 34"/>
            <p:cNvSpPr/>
            <p:nvPr userDrawn="1"/>
          </p:nvSpPr>
          <p:spPr>
            <a:xfrm>
              <a:off x="3432412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円/楕円 35"/>
            <p:cNvSpPr/>
            <p:nvPr userDrawn="1"/>
          </p:nvSpPr>
          <p:spPr>
            <a:xfrm rot="5400000">
              <a:off x="3351568" y="666145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円/楕円 36"/>
            <p:cNvSpPr/>
            <p:nvPr userDrawn="1"/>
          </p:nvSpPr>
          <p:spPr>
            <a:xfrm rot="5400000">
              <a:off x="3350336" y="494003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8" name="グループ化 37"/>
          <p:cNvGrpSpPr/>
          <p:nvPr userDrawn="1"/>
        </p:nvGrpSpPr>
        <p:grpSpPr>
          <a:xfrm rot="4860840">
            <a:off x="2746872" y="5102655"/>
            <a:ext cx="346312" cy="362642"/>
            <a:chOff x="3276600" y="449553"/>
            <a:chExt cx="346312" cy="362642"/>
          </a:xfrm>
        </p:grpSpPr>
        <p:sp>
          <p:nvSpPr>
            <p:cNvPr id="39" name="円/楕円 38"/>
            <p:cNvSpPr/>
            <p:nvPr userDrawn="1"/>
          </p:nvSpPr>
          <p:spPr>
            <a:xfrm>
              <a:off x="3276600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円/楕円 39"/>
            <p:cNvSpPr/>
            <p:nvPr userDrawn="1"/>
          </p:nvSpPr>
          <p:spPr>
            <a:xfrm>
              <a:off x="3432412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円/楕円 40"/>
            <p:cNvSpPr/>
            <p:nvPr userDrawn="1"/>
          </p:nvSpPr>
          <p:spPr>
            <a:xfrm rot="5400000">
              <a:off x="3351568" y="666145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円/楕円 41"/>
            <p:cNvSpPr/>
            <p:nvPr userDrawn="1"/>
          </p:nvSpPr>
          <p:spPr>
            <a:xfrm rot="5400000">
              <a:off x="3350336" y="494003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3" name="雲 42"/>
          <p:cNvSpPr/>
          <p:nvPr userDrawn="1"/>
        </p:nvSpPr>
        <p:spPr>
          <a:xfrm rot="19756004" flipH="1">
            <a:off x="6502132" y="4047211"/>
            <a:ext cx="2334874" cy="2156540"/>
          </a:xfrm>
          <a:prstGeom prst="cloud">
            <a:avLst/>
          </a:prstGeom>
          <a:solidFill>
            <a:srgbClr val="418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4" name="グループ化 43"/>
          <p:cNvGrpSpPr/>
          <p:nvPr userDrawn="1"/>
        </p:nvGrpSpPr>
        <p:grpSpPr>
          <a:xfrm rot="1642159">
            <a:off x="7595352" y="4369133"/>
            <a:ext cx="346312" cy="362642"/>
            <a:chOff x="3276600" y="449553"/>
            <a:chExt cx="346312" cy="362642"/>
          </a:xfrm>
        </p:grpSpPr>
        <p:sp>
          <p:nvSpPr>
            <p:cNvPr id="45" name="円/楕円 44"/>
            <p:cNvSpPr/>
            <p:nvPr userDrawn="1"/>
          </p:nvSpPr>
          <p:spPr>
            <a:xfrm>
              <a:off x="3276600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円/楕円 45"/>
            <p:cNvSpPr/>
            <p:nvPr userDrawn="1"/>
          </p:nvSpPr>
          <p:spPr>
            <a:xfrm>
              <a:off x="3432412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円/楕円 46"/>
            <p:cNvSpPr/>
            <p:nvPr userDrawn="1"/>
          </p:nvSpPr>
          <p:spPr>
            <a:xfrm rot="5400000">
              <a:off x="3351568" y="666145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円/楕円 47"/>
            <p:cNvSpPr/>
            <p:nvPr userDrawn="1"/>
          </p:nvSpPr>
          <p:spPr>
            <a:xfrm rot="5400000">
              <a:off x="3350336" y="494003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9" name="グループ化 48"/>
          <p:cNvGrpSpPr/>
          <p:nvPr userDrawn="1"/>
        </p:nvGrpSpPr>
        <p:grpSpPr>
          <a:xfrm rot="414864">
            <a:off x="7700430" y="5271266"/>
            <a:ext cx="346312" cy="362642"/>
            <a:chOff x="3276600" y="449553"/>
            <a:chExt cx="346312" cy="362642"/>
          </a:xfrm>
        </p:grpSpPr>
        <p:sp>
          <p:nvSpPr>
            <p:cNvPr id="50" name="円/楕円 49"/>
            <p:cNvSpPr/>
            <p:nvPr userDrawn="1"/>
          </p:nvSpPr>
          <p:spPr>
            <a:xfrm>
              <a:off x="3276600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円/楕円 50"/>
            <p:cNvSpPr/>
            <p:nvPr userDrawn="1"/>
          </p:nvSpPr>
          <p:spPr>
            <a:xfrm>
              <a:off x="3432412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円/楕円 51"/>
            <p:cNvSpPr/>
            <p:nvPr userDrawn="1"/>
          </p:nvSpPr>
          <p:spPr>
            <a:xfrm rot="5400000">
              <a:off x="3351568" y="666145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円/楕円 52"/>
            <p:cNvSpPr/>
            <p:nvPr userDrawn="1"/>
          </p:nvSpPr>
          <p:spPr>
            <a:xfrm rot="5400000">
              <a:off x="3350336" y="494003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4" name="グループ化 53"/>
          <p:cNvGrpSpPr/>
          <p:nvPr userDrawn="1"/>
        </p:nvGrpSpPr>
        <p:grpSpPr>
          <a:xfrm rot="2523409">
            <a:off x="7090216" y="4802445"/>
            <a:ext cx="346312" cy="362642"/>
            <a:chOff x="3276600" y="449553"/>
            <a:chExt cx="346312" cy="362642"/>
          </a:xfrm>
        </p:grpSpPr>
        <p:sp>
          <p:nvSpPr>
            <p:cNvPr id="55" name="円/楕円 54"/>
            <p:cNvSpPr/>
            <p:nvPr userDrawn="1"/>
          </p:nvSpPr>
          <p:spPr>
            <a:xfrm>
              <a:off x="3276600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円/楕円 55"/>
            <p:cNvSpPr/>
            <p:nvPr userDrawn="1"/>
          </p:nvSpPr>
          <p:spPr>
            <a:xfrm>
              <a:off x="3432412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円/楕円 56"/>
            <p:cNvSpPr/>
            <p:nvPr userDrawn="1"/>
          </p:nvSpPr>
          <p:spPr>
            <a:xfrm rot="5400000">
              <a:off x="3351568" y="666145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円/楕円 57"/>
            <p:cNvSpPr/>
            <p:nvPr userDrawn="1"/>
          </p:nvSpPr>
          <p:spPr>
            <a:xfrm rot="5400000">
              <a:off x="3350336" y="494003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9" name="グループ化 58"/>
          <p:cNvGrpSpPr/>
          <p:nvPr userDrawn="1"/>
        </p:nvGrpSpPr>
        <p:grpSpPr>
          <a:xfrm rot="4385258">
            <a:off x="6912157" y="5359803"/>
            <a:ext cx="346312" cy="362642"/>
            <a:chOff x="3276600" y="449553"/>
            <a:chExt cx="346312" cy="362642"/>
          </a:xfrm>
        </p:grpSpPr>
        <p:sp>
          <p:nvSpPr>
            <p:cNvPr id="60" name="円/楕円 59"/>
            <p:cNvSpPr/>
            <p:nvPr userDrawn="1"/>
          </p:nvSpPr>
          <p:spPr>
            <a:xfrm>
              <a:off x="3276600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円/楕円 60"/>
            <p:cNvSpPr/>
            <p:nvPr userDrawn="1"/>
          </p:nvSpPr>
          <p:spPr>
            <a:xfrm>
              <a:off x="3432412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円/楕円 61"/>
            <p:cNvSpPr/>
            <p:nvPr userDrawn="1"/>
          </p:nvSpPr>
          <p:spPr>
            <a:xfrm rot="5400000">
              <a:off x="3351568" y="666145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円/楕円 62"/>
            <p:cNvSpPr/>
            <p:nvPr userDrawn="1"/>
          </p:nvSpPr>
          <p:spPr>
            <a:xfrm rot="5400000">
              <a:off x="3350336" y="494003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4" name="グループ化 63"/>
          <p:cNvGrpSpPr/>
          <p:nvPr userDrawn="1"/>
        </p:nvGrpSpPr>
        <p:grpSpPr>
          <a:xfrm rot="1528029">
            <a:off x="8203527" y="4709628"/>
            <a:ext cx="346312" cy="362642"/>
            <a:chOff x="3276600" y="449553"/>
            <a:chExt cx="346312" cy="362642"/>
          </a:xfrm>
        </p:grpSpPr>
        <p:sp>
          <p:nvSpPr>
            <p:cNvPr id="65" name="円/楕円 64"/>
            <p:cNvSpPr/>
            <p:nvPr userDrawn="1"/>
          </p:nvSpPr>
          <p:spPr>
            <a:xfrm>
              <a:off x="3276600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円/楕円 65"/>
            <p:cNvSpPr/>
            <p:nvPr userDrawn="1"/>
          </p:nvSpPr>
          <p:spPr>
            <a:xfrm>
              <a:off x="3432412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円/楕円 66"/>
            <p:cNvSpPr/>
            <p:nvPr userDrawn="1"/>
          </p:nvSpPr>
          <p:spPr>
            <a:xfrm rot="5400000">
              <a:off x="3351568" y="666145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8" name="円/楕円 67"/>
            <p:cNvSpPr/>
            <p:nvPr userDrawn="1"/>
          </p:nvSpPr>
          <p:spPr>
            <a:xfrm rot="5400000">
              <a:off x="3350336" y="494003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74" name="雲 73"/>
          <p:cNvSpPr/>
          <p:nvPr userDrawn="1"/>
        </p:nvSpPr>
        <p:spPr>
          <a:xfrm rot="1357586" flipH="1">
            <a:off x="7093038" y="529142"/>
            <a:ext cx="1658336" cy="1230020"/>
          </a:xfrm>
          <a:prstGeom prst="cloud">
            <a:avLst/>
          </a:prstGeom>
          <a:solidFill>
            <a:srgbClr val="418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5" name="グループ化 74"/>
          <p:cNvGrpSpPr/>
          <p:nvPr userDrawn="1"/>
        </p:nvGrpSpPr>
        <p:grpSpPr>
          <a:xfrm rot="19430062">
            <a:off x="7647900" y="1136605"/>
            <a:ext cx="257934" cy="282200"/>
            <a:chOff x="3276600" y="449553"/>
            <a:chExt cx="346312" cy="362642"/>
          </a:xfrm>
        </p:grpSpPr>
        <p:sp>
          <p:nvSpPr>
            <p:cNvPr id="76" name="円/楕円 75"/>
            <p:cNvSpPr/>
            <p:nvPr userDrawn="1"/>
          </p:nvSpPr>
          <p:spPr>
            <a:xfrm>
              <a:off x="3276600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円/楕円 76"/>
            <p:cNvSpPr/>
            <p:nvPr userDrawn="1"/>
          </p:nvSpPr>
          <p:spPr>
            <a:xfrm>
              <a:off x="3432412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円/楕円 77"/>
            <p:cNvSpPr/>
            <p:nvPr userDrawn="1"/>
          </p:nvSpPr>
          <p:spPr>
            <a:xfrm rot="5400000">
              <a:off x="3351568" y="666145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円/楕円 78"/>
            <p:cNvSpPr/>
            <p:nvPr userDrawn="1"/>
          </p:nvSpPr>
          <p:spPr>
            <a:xfrm rot="5400000">
              <a:off x="3350336" y="494003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0" name="グループ化 79"/>
          <p:cNvGrpSpPr/>
          <p:nvPr userDrawn="1"/>
        </p:nvGrpSpPr>
        <p:grpSpPr>
          <a:xfrm rot="19430062">
            <a:off x="7563459" y="653567"/>
            <a:ext cx="257934" cy="282200"/>
            <a:chOff x="3276600" y="449553"/>
            <a:chExt cx="346312" cy="362642"/>
          </a:xfrm>
        </p:grpSpPr>
        <p:sp>
          <p:nvSpPr>
            <p:cNvPr id="81" name="円/楕円 80"/>
            <p:cNvSpPr/>
            <p:nvPr userDrawn="1"/>
          </p:nvSpPr>
          <p:spPr>
            <a:xfrm>
              <a:off x="3276600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2" name="円/楕円 81"/>
            <p:cNvSpPr/>
            <p:nvPr userDrawn="1"/>
          </p:nvSpPr>
          <p:spPr>
            <a:xfrm>
              <a:off x="3432412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3" name="円/楕円 82"/>
            <p:cNvSpPr/>
            <p:nvPr userDrawn="1"/>
          </p:nvSpPr>
          <p:spPr>
            <a:xfrm rot="5400000">
              <a:off x="3351568" y="666145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4" name="円/楕円 83"/>
            <p:cNvSpPr/>
            <p:nvPr userDrawn="1"/>
          </p:nvSpPr>
          <p:spPr>
            <a:xfrm rot="5400000">
              <a:off x="3350336" y="494003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5" name="グループ化 84"/>
          <p:cNvGrpSpPr/>
          <p:nvPr userDrawn="1"/>
        </p:nvGrpSpPr>
        <p:grpSpPr>
          <a:xfrm rot="19430062">
            <a:off x="8173070" y="1084841"/>
            <a:ext cx="257934" cy="282200"/>
            <a:chOff x="3276600" y="449553"/>
            <a:chExt cx="346312" cy="362642"/>
          </a:xfrm>
        </p:grpSpPr>
        <p:sp>
          <p:nvSpPr>
            <p:cNvPr id="86" name="円/楕円 85"/>
            <p:cNvSpPr/>
            <p:nvPr userDrawn="1"/>
          </p:nvSpPr>
          <p:spPr>
            <a:xfrm>
              <a:off x="3276600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7" name="円/楕円 86"/>
            <p:cNvSpPr/>
            <p:nvPr userDrawn="1"/>
          </p:nvSpPr>
          <p:spPr>
            <a:xfrm>
              <a:off x="3432412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8" name="円/楕円 87"/>
            <p:cNvSpPr/>
            <p:nvPr userDrawn="1"/>
          </p:nvSpPr>
          <p:spPr>
            <a:xfrm rot="5400000">
              <a:off x="3351568" y="666145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9" name="円/楕円 88"/>
            <p:cNvSpPr/>
            <p:nvPr userDrawn="1"/>
          </p:nvSpPr>
          <p:spPr>
            <a:xfrm rot="5400000">
              <a:off x="3350336" y="494003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dirty="0" smtClean="0"/>
              <a:t>マスター サブタイトルの書式設定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8823" y="1089440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997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613B-9D12-46C8-9FD6-1752296E0F3A}" type="datetimeFigureOut">
              <a:rPr kumimoji="1" lang="ja-JP" altLang="en-US" smtClean="0"/>
              <a:t>2014/10/15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48A3-7576-446C-B44D-7FE314ED6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8929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613B-9D12-46C8-9FD6-1752296E0F3A}" type="datetimeFigureOut">
              <a:rPr kumimoji="1" lang="ja-JP" altLang="en-US" smtClean="0"/>
              <a:t>2014/10/15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48A3-7576-446C-B44D-7FE314ED6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181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613B-9D12-46C8-9FD6-1752296E0F3A}" type="datetimeFigureOut">
              <a:rPr kumimoji="1" lang="ja-JP" altLang="en-US" smtClean="0"/>
              <a:t>2014/10/15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48A3-7576-446C-B44D-7FE314ED6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8716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613B-9D12-46C8-9FD6-1752296E0F3A}" type="datetimeFigureOut">
              <a:rPr kumimoji="1" lang="ja-JP" altLang="en-US" smtClean="0"/>
              <a:t>2014/10/15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48A3-7576-446C-B44D-7FE314ED6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231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613B-9D12-46C8-9FD6-1752296E0F3A}" type="datetimeFigureOut">
              <a:rPr kumimoji="1" lang="ja-JP" altLang="en-US" smtClean="0"/>
              <a:t>2014/10/15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48A3-7576-446C-B44D-7FE314ED6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545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613B-9D12-46C8-9FD6-1752296E0F3A}" type="datetimeFigureOut">
              <a:rPr kumimoji="1" lang="ja-JP" altLang="en-US" smtClean="0"/>
              <a:t>2014/10/15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48A3-7576-446C-B44D-7FE314ED6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381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613B-9D12-46C8-9FD6-1752296E0F3A}" type="datetimeFigureOut">
              <a:rPr kumimoji="1" lang="ja-JP" altLang="en-US" smtClean="0"/>
              <a:t>2014/10/15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48A3-7576-446C-B44D-7FE314ED6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627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613B-9D12-46C8-9FD6-1752296E0F3A}" type="datetimeFigureOut">
              <a:rPr kumimoji="1" lang="ja-JP" altLang="en-US" smtClean="0"/>
              <a:t>2014/10/15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48A3-7576-446C-B44D-7FE314ED6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6504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613B-9D12-46C8-9FD6-1752296E0F3A}" type="datetimeFigureOut">
              <a:rPr kumimoji="1" lang="ja-JP" altLang="en-US" smtClean="0"/>
              <a:t>2014/10/15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48A3-7576-446C-B44D-7FE314ED6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1961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613B-9D12-46C8-9FD6-1752296E0F3A}" type="datetimeFigureOut">
              <a:rPr kumimoji="1" lang="ja-JP" altLang="en-US" smtClean="0"/>
              <a:t>2014/10/15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48A3-7576-446C-B44D-7FE314ED64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7109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6613B-9D12-46C8-9FD6-1752296E0F3A}" type="datetimeFigureOut">
              <a:rPr kumimoji="1" lang="ja-JP" altLang="en-US" smtClean="0"/>
              <a:t>2014/10/15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E59448A3-7576-446C-B44D-7FE314ED64B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雲 6"/>
          <p:cNvSpPr/>
          <p:nvPr userDrawn="1"/>
        </p:nvSpPr>
        <p:spPr>
          <a:xfrm rot="19756004" flipH="1">
            <a:off x="92680" y="241140"/>
            <a:ext cx="1495531" cy="1354044"/>
          </a:xfrm>
          <a:prstGeom prst="cloud">
            <a:avLst/>
          </a:prstGeom>
          <a:solidFill>
            <a:srgbClr val="418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" name="グループ化 12"/>
          <p:cNvGrpSpPr/>
          <p:nvPr userDrawn="1"/>
        </p:nvGrpSpPr>
        <p:grpSpPr>
          <a:xfrm rot="21245838">
            <a:off x="935033" y="520101"/>
            <a:ext cx="257934" cy="282200"/>
            <a:chOff x="3276600" y="449553"/>
            <a:chExt cx="346312" cy="362642"/>
          </a:xfrm>
        </p:grpSpPr>
        <p:sp>
          <p:nvSpPr>
            <p:cNvPr id="14" name="円/楕円 13"/>
            <p:cNvSpPr/>
            <p:nvPr userDrawn="1"/>
          </p:nvSpPr>
          <p:spPr>
            <a:xfrm>
              <a:off x="3276600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円/楕円 14"/>
            <p:cNvSpPr/>
            <p:nvPr userDrawn="1"/>
          </p:nvSpPr>
          <p:spPr>
            <a:xfrm>
              <a:off x="3432412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円/楕円 15"/>
            <p:cNvSpPr/>
            <p:nvPr userDrawn="1"/>
          </p:nvSpPr>
          <p:spPr>
            <a:xfrm rot="5400000">
              <a:off x="3351568" y="666145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円/楕円 16"/>
            <p:cNvSpPr/>
            <p:nvPr userDrawn="1"/>
          </p:nvSpPr>
          <p:spPr>
            <a:xfrm rot="5400000">
              <a:off x="3350336" y="494003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3" name="グループ化 22"/>
          <p:cNvGrpSpPr/>
          <p:nvPr userDrawn="1"/>
        </p:nvGrpSpPr>
        <p:grpSpPr>
          <a:xfrm rot="19430062">
            <a:off x="725163" y="1042789"/>
            <a:ext cx="257934" cy="282200"/>
            <a:chOff x="3276600" y="449553"/>
            <a:chExt cx="346312" cy="362642"/>
          </a:xfrm>
        </p:grpSpPr>
        <p:sp>
          <p:nvSpPr>
            <p:cNvPr id="24" name="円/楕円 23"/>
            <p:cNvSpPr/>
            <p:nvPr userDrawn="1"/>
          </p:nvSpPr>
          <p:spPr>
            <a:xfrm>
              <a:off x="3276600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円/楕円 24"/>
            <p:cNvSpPr/>
            <p:nvPr userDrawn="1"/>
          </p:nvSpPr>
          <p:spPr>
            <a:xfrm>
              <a:off x="3432412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円/楕円 25"/>
            <p:cNvSpPr/>
            <p:nvPr userDrawn="1"/>
          </p:nvSpPr>
          <p:spPr>
            <a:xfrm rot="5400000">
              <a:off x="3351568" y="666145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 rot="5400000">
              <a:off x="3350336" y="494003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/>
          <p:cNvGrpSpPr/>
          <p:nvPr userDrawn="1"/>
        </p:nvGrpSpPr>
        <p:grpSpPr>
          <a:xfrm rot="3054789">
            <a:off x="298400" y="889567"/>
            <a:ext cx="258503" cy="254511"/>
            <a:chOff x="3276600" y="449553"/>
            <a:chExt cx="346312" cy="362642"/>
          </a:xfrm>
        </p:grpSpPr>
        <p:sp>
          <p:nvSpPr>
            <p:cNvPr id="29" name="円/楕円 28"/>
            <p:cNvSpPr/>
            <p:nvPr userDrawn="1"/>
          </p:nvSpPr>
          <p:spPr>
            <a:xfrm>
              <a:off x="3276600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3432412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円/楕円 30"/>
            <p:cNvSpPr/>
            <p:nvPr userDrawn="1"/>
          </p:nvSpPr>
          <p:spPr>
            <a:xfrm rot="5400000">
              <a:off x="3351568" y="666145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円/楕円 31"/>
            <p:cNvSpPr/>
            <p:nvPr userDrawn="1"/>
          </p:nvSpPr>
          <p:spPr>
            <a:xfrm rot="5400000">
              <a:off x="3350336" y="494003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3" name="グループ化 32"/>
          <p:cNvGrpSpPr/>
          <p:nvPr userDrawn="1"/>
        </p:nvGrpSpPr>
        <p:grpSpPr>
          <a:xfrm rot="1455928">
            <a:off x="464318" y="530167"/>
            <a:ext cx="258503" cy="254511"/>
            <a:chOff x="3276600" y="449553"/>
            <a:chExt cx="346312" cy="362642"/>
          </a:xfrm>
        </p:grpSpPr>
        <p:sp>
          <p:nvSpPr>
            <p:cNvPr id="34" name="円/楕円 33"/>
            <p:cNvSpPr/>
            <p:nvPr userDrawn="1"/>
          </p:nvSpPr>
          <p:spPr>
            <a:xfrm>
              <a:off x="3276600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円/楕円 34"/>
            <p:cNvSpPr/>
            <p:nvPr userDrawn="1"/>
          </p:nvSpPr>
          <p:spPr>
            <a:xfrm>
              <a:off x="3432412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円/楕円 35"/>
            <p:cNvSpPr/>
            <p:nvPr userDrawn="1"/>
          </p:nvSpPr>
          <p:spPr>
            <a:xfrm rot="5400000">
              <a:off x="3351568" y="666145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円/楕円 36"/>
            <p:cNvSpPr/>
            <p:nvPr userDrawn="1"/>
          </p:nvSpPr>
          <p:spPr>
            <a:xfrm rot="5400000">
              <a:off x="3350336" y="494003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8" name="グループ化 37"/>
          <p:cNvGrpSpPr/>
          <p:nvPr userDrawn="1"/>
        </p:nvGrpSpPr>
        <p:grpSpPr>
          <a:xfrm rot="557775">
            <a:off x="1108016" y="859190"/>
            <a:ext cx="258503" cy="254511"/>
            <a:chOff x="3276600" y="449553"/>
            <a:chExt cx="346312" cy="362642"/>
          </a:xfrm>
        </p:grpSpPr>
        <p:sp>
          <p:nvSpPr>
            <p:cNvPr id="39" name="円/楕円 38"/>
            <p:cNvSpPr/>
            <p:nvPr userDrawn="1"/>
          </p:nvSpPr>
          <p:spPr>
            <a:xfrm>
              <a:off x="3276600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円/楕円 39"/>
            <p:cNvSpPr/>
            <p:nvPr userDrawn="1"/>
          </p:nvSpPr>
          <p:spPr>
            <a:xfrm>
              <a:off x="3432412" y="584200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円/楕円 40"/>
            <p:cNvSpPr/>
            <p:nvPr userDrawn="1"/>
          </p:nvSpPr>
          <p:spPr>
            <a:xfrm rot="5400000">
              <a:off x="3351568" y="666145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円/楕円 41"/>
            <p:cNvSpPr/>
            <p:nvPr userDrawn="1"/>
          </p:nvSpPr>
          <p:spPr>
            <a:xfrm rot="5400000">
              <a:off x="3350336" y="494003"/>
              <a:ext cx="190500" cy="101600"/>
            </a:xfrm>
            <a:prstGeom prst="ellipse">
              <a:avLst/>
            </a:prstGeom>
            <a:solidFill>
              <a:srgbClr val="FDB8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723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150000"/>
        <a:buFontTx/>
        <a:buBlip>
          <a:blip r:embed="rId13"/>
        </a:buBlip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418200"/>
        </a:buClr>
        <a:buFont typeface="Wingdings" panose="05000000000000000000" pitchFamily="2" charset="2"/>
        <a:buChar char="l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DB80D"/>
        </a:buClr>
        <a:buFont typeface="Wingdings" panose="05000000000000000000" pitchFamily="2" charset="2"/>
        <a:buChar char="l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418200"/>
        </a:buClr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DB80D"/>
        </a:buClr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7165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3">
      <a:majorFont>
        <a:latin typeface="Garamond"/>
        <a:ea typeface="メイリオ"/>
        <a:cs typeface=""/>
      </a:majorFont>
      <a:minorFont>
        <a:latin typeface="Garamond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B118243E-32ED-43FF-800B-F6A75E321166}" vid="{FD88A883-A90C-4CEC-A7B4-1BFFADA0C5F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Garamond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Azumi Tanabe</dc:creator>
  <cp:lastModifiedBy>Azumi Tanabe</cp:lastModifiedBy>
  <cp:revision>3</cp:revision>
  <dcterms:created xsi:type="dcterms:W3CDTF">2014-10-15T05:19:11Z</dcterms:created>
  <dcterms:modified xsi:type="dcterms:W3CDTF">2014-10-15T05:40:47Z</dcterms:modified>
</cp:coreProperties>
</file>