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34E01"/>
    <a:srgbClr val="A19901"/>
    <a:srgbClr val="A27402"/>
    <a:srgbClr val="8D6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13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30" name="グループ化 29"/>
          <p:cNvGrpSpPr/>
          <p:nvPr userDrawn="1"/>
        </p:nvGrpSpPr>
        <p:grpSpPr>
          <a:xfrm rot="1613202">
            <a:off x="6916726" y="4083469"/>
            <a:ext cx="869950" cy="1539016"/>
            <a:chOff x="1816100" y="4199904"/>
            <a:chExt cx="869950" cy="1539016"/>
          </a:xfrm>
        </p:grpSpPr>
        <p:sp>
          <p:nvSpPr>
            <p:cNvPr id="7" name="円/楕円 6"/>
            <p:cNvSpPr/>
            <p:nvPr userDrawn="1"/>
          </p:nvSpPr>
          <p:spPr>
            <a:xfrm>
              <a:off x="1816100" y="4583220"/>
              <a:ext cx="869950" cy="1054100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0" name="直線コネクタ 9"/>
            <p:cNvCxnSpPr>
              <a:stCxn id="7" idx="4"/>
            </p:cNvCxnSpPr>
            <p:nvPr userDrawn="1"/>
          </p:nvCxnSpPr>
          <p:spPr>
            <a:xfrm flipH="1">
              <a:off x="2247901" y="5637320"/>
              <a:ext cx="3174" cy="1016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弦 13"/>
            <p:cNvSpPr/>
            <p:nvPr userDrawn="1"/>
          </p:nvSpPr>
          <p:spPr>
            <a:xfrm rot="6753266">
              <a:off x="1842547" y="4325766"/>
              <a:ext cx="829757" cy="834748"/>
            </a:xfrm>
            <a:prstGeom prst="chord">
              <a:avLst>
                <a:gd name="adj1" fmla="val 3731020"/>
                <a:gd name="adj2" fmla="val 15352961"/>
              </a:avLst>
            </a:prstGeom>
            <a:solidFill>
              <a:srgbClr val="A199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 userDrawn="1"/>
          </p:nvSpPr>
          <p:spPr>
            <a:xfrm>
              <a:off x="2247901" y="4199904"/>
              <a:ext cx="45719" cy="133971"/>
            </a:xfrm>
            <a:prstGeom prst="rect">
              <a:avLst/>
            </a:prstGeom>
            <a:solidFill>
              <a:srgbClr val="A199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 userDrawn="1"/>
          </p:nvSpPr>
          <p:spPr>
            <a:xfrm>
              <a:off x="1971675" y="4590429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円/楕円 16"/>
            <p:cNvSpPr/>
            <p:nvPr userDrawn="1"/>
          </p:nvSpPr>
          <p:spPr>
            <a:xfrm>
              <a:off x="2105025" y="442850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円/楕円 17"/>
            <p:cNvSpPr/>
            <p:nvPr userDrawn="1"/>
          </p:nvSpPr>
          <p:spPr>
            <a:xfrm>
              <a:off x="2219325" y="459995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円/楕円 18"/>
            <p:cNvSpPr/>
            <p:nvPr userDrawn="1"/>
          </p:nvSpPr>
          <p:spPr>
            <a:xfrm>
              <a:off x="2324100" y="442850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円/楕円 19"/>
            <p:cNvSpPr/>
            <p:nvPr userDrawn="1"/>
          </p:nvSpPr>
          <p:spPr>
            <a:xfrm>
              <a:off x="2447925" y="459995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6" name="グループ化 45"/>
          <p:cNvGrpSpPr/>
          <p:nvPr userDrawn="1"/>
        </p:nvGrpSpPr>
        <p:grpSpPr>
          <a:xfrm rot="2479539">
            <a:off x="7452866" y="5392759"/>
            <a:ext cx="669925" cy="994570"/>
            <a:chOff x="3413266" y="4199903"/>
            <a:chExt cx="669925" cy="994570"/>
          </a:xfrm>
        </p:grpSpPr>
        <p:sp>
          <p:nvSpPr>
            <p:cNvPr id="21" name="円/楕円 20"/>
            <p:cNvSpPr/>
            <p:nvPr userDrawn="1"/>
          </p:nvSpPr>
          <p:spPr>
            <a:xfrm>
              <a:off x="3413266" y="4199903"/>
              <a:ext cx="669925" cy="915021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27" name="直線コネクタ 26"/>
            <p:cNvCxnSpPr/>
            <p:nvPr userDrawn="1"/>
          </p:nvCxnSpPr>
          <p:spPr>
            <a:xfrm flipH="1">
              <a:off x="3745054" y="5092873"/>
              <a:ext cx="3174" cy="1016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円/楕円 27"/>
            <p:cNvSpPr/>
            <p:nvPr userDrawn="1"/>
          </p:nvSpPr>
          <p:spPr>
            <a:xfrm>
              <a:off x="3629025" y="4238314"/>
              <a:ext cx="257175" cy="152090"/>
            </a:xfrm>
            <a:prstGeom prst="ellipse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51" name="グループ化 50"/>
          <p:cNvGrpSpPr/>
          <p:nvPr userDrawn="1"/>
        </p:nvGrpSpPr>
        <p:grpSpPr>
          <a:xfrm rot="14346183">
            <a:off x="5685464" y="5121092"/>
            <a:ext cx="669925" cy="970044"/>
            <a:chOff x="4670566" y="4357067"/>
            <a:chExt cx="669925" cy="970044"/>
          </a:xfrm>
        </p:grpSpPr>
        <p:sp>
          <p:nvSpPr>
            <p:cNvPr id="29" name="円/楕円 28"/>
            <p:cNvSpPr/>
            <p:nvPr userDrawn="1"/>
          </p:nvSpPr>
          <p:spPr>
            <a:xfrm>
              <a:off x="4670566" y="4357067"/>
              <a:ext cx="669925" cy="915021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43" name="直線コネクタ 42"/>
            <p:cNvCxnSpPr/>
            <p:nvPr userDrawn="1"/>
          </p:nvCxnSpPr>
          <p:spPr>
            <a:xfrm flipH="1">
              <a:off x="4994011" y="5174711"/>
              <a:ext cx="3174" cy="1524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グループ化 51"/>
          <p:cNvGrpSpPr/>
          <p:nvPr userDrawn="1"/>
        </p:nvGrpSpPr>
        <p:grpSpPr>
          <a:xfrm rot="20237074">
            <a:off x="1409887" y="3827542"/>
            <a:ext cx="1101724" cy="1838102"/>
            <a:chOff x="1816100" y="4199904"/>
            <a:chExt cx="869950" cy="1539016"/>
          </a:xfrm>
        </p:grpSpPr>
        <p:sp>
          <p:nvSpPr>
            <p:cNvPr id="53" name="円/楕円 52"/>
            <p:cNvSpPr/>
            <p:nvPr userDrawn="1"/>
          </p:nvSpPr>
          <p:spPr>
            <a:xfrm>
              <a:off x="1816100" y="4583220"/>
              <a:ext cx="869950" cy="1054100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4" name="直線コネクタ 53"/>
            <p:cNvCxnSpPr>
              <a:stCxn id="53" idx="4"/>
            </p:cNvCxnSpPr>
            <p:nvPr userDrawn="1"/>
          </p:nvCxnSpPr>
          <p:spPr>
            <a:xfrm flipH="1">
              <a:off x="2247901" y="5637320"/>
              <a:ext cx="3174" cy="1016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弦 54"/>
            <p:cNvSpPr/>
            <p:nvPr userDrawn="1"/>
          </p:nvSpPr>
          <p:spPr>
            <a:xfrm rot="6753266">
              <a:off x="1842547" y="4325766"/>
              <a:ext cx="829757" cy="834748"/>
            </a:xfrm>
            <a:prstGeom prst="chord">
              <a:avLst>
                <a:gd name="adj1" fmla="val 3731020"/>
                <a:gd name="adj2" fmla="val 15352961"/>
              </a:avLst>
            </a:prstGeom>
            <a:solidFill>
              <a:srgbClr val="A199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正方形/長方形 55"/>
            <p:cNvSpPr/>
            <p:nvPr userDrawn="1"/>
          </p:nvSpPr>
          <p:spPr>
            <a:xfrm>
              <a:off x="2247901" y="4199904"/>
              <a:ext cx="45719" cy="133971"/>
            </a:xfrm>
            <a:prstGeom prst="rect">
              <a:avLst/>
            </a:prstGeom>
            <a:solidFill>
              <a:srgbClr val="A199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7" name="円/楕円 56"/>
            <p:cNvSpPr/>
            <p:nvPr userDrawn="1"/>
          </p:nvSpPr>
          <p:spPr>
            <a:xfrm>
              <a:off x="1971675" y="4590429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8" name="円/楕円 57"/>
            <p:cNvSpPr/>
            <p:nvPr userDrawn="1"/>
          </p:nvSpPr>
          <p:spPr>
            <a:xfrm>
              <a:off x="2105025" y="442850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9" name="円/楕円 58"/>
            <p:cNvSpPr/>
            <p:nvPr userDrawn="1"/>
          </p:nvSpPr>
          <p:spPr>
            <a:xfrm>
              <a:off x="2219325" y="459995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0" name="円/楕円 59"/>
            <p:cNvSpPr/>
            <p:nvPr userDrawn="1"/>
          </p:nvSpPr>
          <p:spPr>
            <a:xfrm>
              <a:off x="2324100" y="442850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円/楕円 60"/>
            <p:cNvSpPr/>
            <p:nvPr userDrawn="1"/>
          </p:nvSpPr>
          <p:spPr>
            <a:xfrm>
              <a:off x="2447925" y="459995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2" name="グループ化 61"/>
          <p:cNvGrpSpPr/>
          <p:nvPr userDrawn="1"/>
        </p:nvGrpSpPr>
        <p:grpSpPr>
          <a:xfrm rot="1792678">
            <a:off x="706010" y="5148973"/>
            <a:ext cx="669925" cy="994570"/>
            <a:chOff x="3413266" y="4199903"/>
            <a:chExt cx="669925" cy="994570"/>
          </a:xfrm>
        </p:grpSpPr>
        <p:sp>
          <p:nvSpPr>
            <p:cNvPr id="63" name="円/楕円 62"/>
            <p:cNvSpPr/>
            <p:nvPr userDrawn="1"/>
          </p:nvSpPr>
          <p:spPr>
            <a:xfrm>
              <a:off x="3413266" y="4199903"/>
              <a:ext cx="669925" cy="915021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4" name="直線コネクタ 63"/>
            <p:cNvCxnSpPr/>
            <p:nvPr userDrawn="1"/>
          </p:nvCxnSpPr>
          <p:spPr>
            <a:xfrm flipH="1">
              <a:off x="3745054" y="5092873"/>
              <a:ext cx="3174" cy="1016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円/楕円 64"/>
            <p:cNvSpPr/>
            <p:nvPr userDrawn="1"/>
          </p:nvSpPr>
          <p:spPr>
            <a:xfrm>
              <a:off x="3629025" y="4238314"/>
              <a:ext cx="257175" cy="152090"/>
            </a:xfrm>
            <a:prstGeom prst="ellipse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6" name="グループ化 65"/>
          <p:cNvGrpSpPr/>
          <p:nvPr userDrawn="1"/>
        </p:nvGrpSpPr>
        <p:grpSpPr>
          <a:xfrm rot="6656103">
            <a:off x="2864490" y="4885090"/>
            <a:ext cx="669925" cy="970044"/>
            <a:chOff x="4670566" y="4357067"/>
            <a:chExt cx="669925" cy="970044"/>
          </a:xfrm>
        </p:grpSpPr>
        <p:sp>
          <p:nvSpPr>
            <p:cNvPr id="67" name="円/楕円 66"/>
            <p:cNvSpPr/>
            <p:nvPr userDrawn="1"/>
          </p:nvSpPr>
          <p:spPr>
            <a:xfrm>
              <a:off x="4670566" y="4357067"/>
              <a:ext cx="669925" cy="915021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68" name="直線コネクタ 67"/>
            <p:cNvCxnSpPr/>
            <p:nvPr userDrawn="1"/>
          </p:nvCxnSpPr>
          <p:spPr>
            <a:xfrm flipH="1">
              <a:off x="4994011" y="5174711"/>
              <a:ext cx="3174" cy="1524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グループ化 72"/>
          <p:cNvGrpSpPr/>
          <p:nvPr userDrawn="1"/>
        </p:nvGrpSpPr>
        <p:grpSpPr>
          <a:xfrm rot="17409146">
            <a:off x="7845127" y="850369"/>
            <a:ext cx="636454" cy="900244"/>
            <a:chOff x="3413266" y="4199903"/>
            <a:chExt cx="669925" cy="994570"/>
          </a:xfrm>
        </p:grpSpPr>
        <p:sp>
          <p:nvSpPr>
            <p:cNvPr id="74" name="円/楕円 73"/>
            <p:cNvSpPr/>
            <p:nvPr userDrawn="1"/>
          </p:nvSpPr>
          <p:spPr>
            <a:xfrm>
              <a:off x="3413266" y="4199903"/>
              <a:ext cx="669925" cy="915021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75" name="直線コネクタ 74"/>
            <p:cNvCxnSpPr/>
            <p:nvPr userDrawn="1"/>
          </p:nvCxnSpPr>
          <p:spPr>
            <a:xfrm flipH="1">
              <a:off x="3745054" y="5092873"/>
              <a:ext cx="3174" cy="1016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円/楕円 75"/>
            <p:cNvSpPr/>
            <p:nvPr userDrawn="1"/>
          </p:nvSpPr>
          <p:spPr>
            <a:xfrm>
              <a:off x="3629025" y="4238314"/>
              <a:ext cx="257175" cy="152090"/>
            </a:xfrm>
            <a:prstGeom prst="ellipse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77" name="弦 76"/>
          <p:cNvSpPr/>
          <p:nvPr userDrawn="1"/>
        </p:nvSpPr>
        <p:spPr>
          <a:xfrm rot="12812270" flipH="1">
            <a:off x="6952385" y="622926"/>
            <a:ext cx="778936" cy="813153"/>
          </a:xfrm>
          <a:prstGeom prst="chord">
            <a:avLst>
              <a:gd name="adj1" fmla="val 3731020"/>
              <a:gd name="adj2" fmla="val 15352961"/>
            </a:avLst>
          </a:prstGeom>
          <a:solidFill>
            <a:srgbClr val="A199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/>
          <p:cNvSpPr/>
          <p:nvPr userDrawn="1"/>
        </p:nvSpPr>
        <p:spPr>
          <a:xfrm rot="19565536" flipH="1">
            <a:off x="7063003" y="609193"/>
            <a:ext cx="45719" cy="133971"/>
          </a:xfrm>
          <a:prstGeom prst="rect">
            <a:avLst/>
          </a:prstGeom>
          <a:solidFill>
            <a:srgbClr val="A199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円/楕円 78"/>
          <p:cNvSpPr/>
          <p:nvPr userDrawn="1"/>
        </p:nvSpPr>
        <p:spPr>
          <a:xfrm rot="19565536" flipH="1">
            <a:off x="7086115" y="819392"/>
            <a:ext cx="50477" cy="54962"/>
          </a:xfrm>
          <a:prstGeom prst="ellipse">
            <a:avLst/>
          </a:prstGeom>
          <a:solidFill>
            <a:srgbClr val="634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円/楕円 83"/>
          <p:cNvSpPr/>
          <p:nvPr userDrawn="1"/>
        </p:nvSpPr>
        <p:spPr>
          <a:xfrm rot="19565536" flipH="1">
            <a:off x="7080687" y="1064186"/>
            <a:ext cx="50477" cy="54962"/>
          </a:xfrm>
          <a:prstGeom prst="ellipse">
            <a:avLst/>
          </a:prstGeom>
          <a:solidFill>
            <a:srgbClr val="634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5" name="円/楕円 84"/>
          <p:cNvSpPr/>
          <p:nvPr userDrawn="1"/>
        </p:nvSpPr>
        <p:spPr>
          <a:xfrm rot="19565536" flipH="1">
            <a:off x="7281676" y="922279"/>
            <a:ext cx="50477" cy="54962"/>
          </a:xfrm>
          <a:prstGeom prst="ellipse">
            <a:avLst/>
          </a:prstGeom>
          <a:solidFill>
            <a:srgbClr val="634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6" name="円/楕円 85"/>
          <p:cNvSpPr/>
          <p:nvPr userDrawn="1"/>
        </p:nvSpPr>
        <p:spPr>
          <a:xfrm rot="19565536" flipH="1">
            <a:off x="7296615" y="709419"/>
            <a:ext cx="50477" cy="54962"/>
          </a:xfrm>
          <a:prstGeom prst="ellipse">
            <a:avLst/>
          </a:prstGeom>
          <a:solidFill>
            <a:srgbClr val="634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円/楕円 86"/>
          <p:cNvSpPr/>
          <p:nvPr userDrawn="1"/>
        </p:nvSpPr>
        <p:spPr>
          <a:xfrm rot="19565536" flipH="1">
            <a:off x="7486341" y="805475"/>
            <a:ext cx="50477" cy="54962"/>
          </a:xfrm>
          <a:prstGeom prst="ellipse">
            <a:avLst/>
          </a:prstGeom>
          <a:solidFill>
            <a:srgbClr val="634E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996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308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522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309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607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2560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262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182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607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A13E2-719D-4691-9B87-7BE8DF2FB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29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253" y="1825625"/>
            <a:ext cx="820597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FA3F9-7DA5-46A7-B4D8-88FBDEE80AE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957A13E2-719D-4691-9B87-7BE8DF2FBEF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grpSp>
        <p:nvGrpSpPr>
          <p:cNvPr id="7" name="グループ化 6"/>
          <p:cNvGrpSpPr/>
          <p:nvPr userDrawn="1"/>
        </p:nvGrpSpPr>
        <p:grpSpPr>
          <a:xfrm rot="19785083">
            <a:off x="370923" y="295931"/>
            <a:ext cx="714520" cy="1354083"/>
            <a:chOff x="1816100" y="4199904"/>
            <a:chExt cx="869950" cy="1539016"/>
          </a:xfrm>
        </p:grpSpPr>
        <p:sp>
          <p:nvSpPr>
            <p:cNvPr id="8" name="円/楕円 7"/>
            <p:cNvSpPr/>
            <p:nvPr userDrawn="1"/>
          </p:nvSpPr>
          <p:spPr>
            <a:xfrm>
              <a:off x="1816100" y="4583220"/>
              <a:ext cx="869950" cy="1054100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9" name="直線コネクタ 8"/>
            <p:cNvCxnSpPr>
              <a:stCxn id="8" idx="4"/>
            </p:cNvCxnSpPr>
            <p:nvPr userDrawn="1"/>
          </p:nvCxnSpPr>
          <p:spPr>
            <a:xfrm flipH="1">
              <a:off x="2247901" y="5637320"/>
              <a:ext cx="3174" cy="1016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弦 9"/>
            <p:cNvSpPr/>
            <p:nvPr userDrawn="1"/>
          </p:nvSpPr>
          <p:spPr>
            <a:xfrm rot="6753266">
              <a:off x="1842547" y="4325766"/>
              <a:ext cx="829757" cy="834748"/>
            </a:xfrm>
            <a:prstGeom prst="chord">
              <a:avLst>
                <a:gd name="adj1" fmla="val 3731020"/>
                <a:gd name="adj2" fmla="val 15352961"/>
              </a:avLst>
            </a:prstGeom>
            <a:solidFill>
              <a:srgbClr val="A199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 userDrawn="1"/>
          </p:nvSpPr>
          <p:spPr>
            <a:xfrm>
              <a:off x="2247901" y="4199904"/>
              <a:ext cx="45719" cy="133971"/>
            </a:xfrm>
            <a:prstGeom prst="rect">
              <a:avLst/>
            </a:prstGeom>
            <a:solidFill>
              <a:srgbClr val="A199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 userDrawn="1"/>
          </p:nvSpPr>
          <p:spPr>
            <a:xfrm>
              <a:off x="1971675" y="4590429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円/楕円 12"/>
            <p:cNvSpPr/>
            <p:nvPr userDrawn="1"/>
          </p:nvSpPr>
          <p:spPr>
            <a:xfrm>
              <a:off x="2105025" y="442850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円/楕円 13"/>
            <p:cNvSpPr/>
            <p:nvPr userDrawn="1"/>
          </p:nvSpPr>
          <p:spPr>
            <a:xfrm>
              <a:off x="2219325" y="459995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 userDrawn="1"/>
          </p:nvSpPr>
          <p:spPr>
            <a:xfrm>
              <a:off x="2324100" y="442850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円/楕円 15"/>
            <p:cNvSpPr/>
            <p:nvPr userDrawn="1"/>
          </p:nvSpPr>
          <p:spPr>
            <a:xfrm>
              <a:off x="2447925" y="4599954"/>
              <a:ext cx="76200" cy="66985"/>
            </a:xfrm>
            <a:prstGeom prst="ellipse">
              <a:avLst/>
            </a:prstGeom>
            <a:solidFill>
              <a:srgbClr val="634E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グループ化 16"/>
          <p:cNvGrpSpPr/>
          <p:nvPr userDrawn="1"/>
        </p:nvGrpSpPr>
        <p:grpSpPr>
          <a:xfrm rot="2306511">
            <a:off x="1077507" y="90129"/>
            <a:ext cx="500174" cy="732058"/>
            <a:chOff x="3413266" y="4199903"/>
            <a:chExt cx="669925" cy="994570"/>
          </a:xfrm>
        </p:grpSpPr>
        <p:sp>
          <p:nvSpPr>
            <p:cNvPr id="18" name="円/楕円 17"/>
            <p:cNvSpPr/>
            <p:nvPr userDrawn="1"/>
          </p:nvSpPr>
          <p:spPr>
            <a:xfrm>
              <a:off x="3413266" y="4199903"/>
              <a:ext cx="669925" cy="915021"/>
            </a:xfrm>
            <a:prstGeom prst="ellipse">
              <a:avLst/>
            </a:prstGeom>
            <a:solidFill>
              <a:srgbClr val="A27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19" name="直線コネクタ 18"/>
            <p:cNvCxnSpPr/>
            <p:nvPr userDrawn="1"/>
          </p:nvCxnSpPr>
          <p:spPr>
            <a:xfrm flipH="1">
              <a:off x="3745054" y="5092873"/>
              <a:ext cx="3174" cy="101600"/>
            </a:xfrm>
            <a:prstGeom prst="line">
              <a:avLst/>
            </a:prstGeom>
            <a:ln w="57150">
              <a:solidFill>
                <a:srgbClr val="634E0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円/楕円 19"/>
            <p:cNvSpPr/>
            <p:nvPr userDrawn="1"/>
          </p:nvSpPr>
          <p:spPr>
            <a:xfrm>
              <a:off x="3629025" y="4238314"/>
              <a:ext cx="257175" cy="152090"/>
            </a:xfrm>
            <a:prstGeom prst="ellipse">
              <a:avLst/>
            </a:prstGeom>
            <a:solidFill>
              <a:srgbClr val="FFFF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9533" y="39073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26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180000"/>
        <a:buFontTx/>
        <a:buBlip>
          <a:blip r:embed="rId13"/>
        </a:buBlip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130000"/>
        <a:buFontTx/>
        <a:buBlip>
          <a:blip r:embed="rId14"/>
        </a:buBlip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634E01"/>
        </a:buClr>
        <a:buFont typeface="Wingdings" panose="05000000000000000000" pitchFamily="2" charset="2"/>
        <a:buChar char="l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27402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19901"/>
        </a:buClr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629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E630C76-36EF-4A7B-B56B-291AC479D7C5}" vid="{9A4CA187-F265-40DD-9474-65A42F6B59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8</cp:revision>
  <dcterms:created xsi:type="dcterms:W3CDTF">2014-10-28T01:03:29Z</dcterms:created>
  <dcterms:modified xsi:type="dcterms:W3CDTF">2014-10-28T11:44:20Z</dcterms:modified>
</cp:coreProperties>
</file>