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AA06"/>
    <a:srgbClr val="9E410E"/>
    <a:srgbClr val="421B06"/>
    <a:srgbClr val="FDDA59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68" d="100"/>
          <a:sy n="68" d="100"/>
        </p:scale>
        <p:origin x="134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fld id="{C228FABC-9689-485B-B0AA-81170E3D9E8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星 32 6"/>
          <p:cNvSpPr/>
          <p:nvPr userDrawn="1"/>
        </p:nvSpPr>
        <p:spPr>
          <a:xfrm>
            <a:off x="1219309" y="3909774"/>
            <a:ext cx="1511300" cy="1285876"/>
          </a:xfrm>
          <a:prstGeom prst="star32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 userDrawn="1"/>
        </p:nvGrpSpPr>
        <p:grpSpPr>
          <a:xfrm rot="21048800">
            <a:off x="2029698" y="4883600"/>
            <a:ext cx="899854" cy="906640"/>
            <a:chOff x="2495691" y="4598106"/>
            <a:chExt cx="899854" cy="906640"/>
          </a:xfrm>
        </p:grpSpPr>
        <p:sp>
          <p:nvSpPr>
            <p:cNvPr id="8" name="涙形 7"/>
            <p:cNvSpPr/>
            <p:nvPr userDrawn="1"/>
          </p:nvSpPr>
          <p:spPr>
            <a:xfrm rot="18921916">
              <a:off x="2630918" y="4598106"/>
              <a:ext cx="764627" cy="906640"/>
            </a:xfrm>
            <a:prstGeom prst="teardrop">
              <a:avLst>
                <a:gd name="adj" fmla="val 108217"/>
              </a:avLst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 userDrawn="1"/>
          </p:nvSpPr>
          <p:spPr>
            <a:xfrm>
              <a:off x="2495691" y="4684315"/>
              <a:ext cx="874713" cy="800893"/>
            </a:xfrm>
            <a:prstGeom prst="ellipse">
              <a:avLst/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6" name="グループ化 15"/>
            <p:cNvGrpSpPr/>
            <p:nvPr userDrawn="1"/>
          </p:nvGrpSpPr>
          <p:grpSpPr>
            <a:xfrm>
              <a:off x="2550060" y="5028025"/>
              <a:ext cx="844990" cy="463471"/>
              <a:chOff x="2550060" y="5028025"/>
              <a:chExt cx="844990" cy="463471"/>
            </a:xfrm>
          </p:grpSpPr>
          <p:sp>
            <p:nvSpPr>
              <p:cNvPr id="10" name="円/楕円 9"/>
              <p:cNvSpPr/>
              <p:nvPr userDrawn="1"/>
            </p:nvSpPr>
            <p:spPr>
              <a:xfrm>
                <a:off x="2550060" y="5028025"/>
                <a:ext cx="844990" cy="463471"/>
              </a:xfrm>
              <a:prstGeom prst="ellipse">
                <a:avLst/>
              </a:prstGeom>
              <a:solidFill>
                <a:srgbClr val="FDD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円/楕円 10"/>
              <p:cNvSpPr/>
              <p:nvPr userDrawn="1"/>
            </p:nvSpPr>
            <p:spPr>
              <a:xfrm>
                <a:off x="2807730" y="5151940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円/楕円 11"/>
              <p:cNvSpPr/>
              <p:nvPr userDrawn="1"/>
            </p:nvSpPr>
            <p:spPr>
              <a:xfrm>
                <a:off x="2960130" y="5304340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円/楕円 12"/>
              <p:cNvSpPr/>
              <p:nvPr userDrawn="1"/>
            </p:nvSpPr>
            <p:spPr>
              <a:xfrm>
                <a:off x="2686050" y="5288831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13"/>
              <p:cNvSpPr/>
              <p:nvPr userDrawn="1"/>
            </p:nvSpPr>
            <p:spPr>
              <a:xfrm>
                <a:off x="3136180" y="5145040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3234210" y="5293837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8" name="グループ化 27"/>
          <p:cNvGrpSpPr/>
          <p:nvPr userDrawn="1"/>
        </p:nvGrpSpPr>
        <p:grpSpPr>
          <a:xfrm rot="20257400">
            <a:off x="3172029" y="5032686"/>
            <a:ext cx="596508" cy="550792"/>
            <a:chOff x="2675796" y="5165537"/>
            <a:chExt cx="596508" cy="550792"/>
          </a:xfrm>
        </p:grpSpPr>
        <p:sp>
          <p:nvSpPr>
            <p:cNvPr id="19" name="涙形 18"/>
            <p:cNvSpPr/>
            <p:nvPr userDrawn="1"/>
          </p:nvSpPr>
          <p:spPr>
            <a:xfrm rot="18889604">
              <a:off x="2781297" y="5130981"/>
              <a:ext cx="433701" cy="527485"/>
            </a:xfrm>
            <a:prstGeom prst="teardrop">
              <a:avLst>
                <a:gd name="adj" fmla="val 108217"/>
              </a:avLst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円/楕円 19"/>
            <p:cNvSpPr/>
            <p:nvPr userDrawn="1"/>
          </p:nvSpPr>
          <p:spPr>
            <a:xfrm>
              <a:off x="2675796" y="5165537"/>
              <a:ext cx="596508" cy="550790"/>
            </a:xfrm>
            <a:prstGeom prst="ellipse">
              <a:avLst/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1" name="グループ化 20"/>
            <p:cNvGrpSpPr/>
            <p:nvPr userDrawn="1"/>
          </p:nvGrpSpPr>
          <p:grpSpPr>
            <a:xfrm>
              <a:off x="2699868" y="5385024"/>
              <a:ext cx="545460" cy="331305"/>
              <a:chOff x="2553629" y="5082550"/>
              <a:chExt cx="844990" cy="477451"/>
            </a:xfrm>
          </p:grpSpPr>
          <p:sp>
            <p:nvSpPr>
              <p:cNvPr id="22" name="円/楕円 21"/>
              <p:cNvSpPr/>
              <p:nvPr userDrawn="1"/>
            </p:nvSpPr>
            <p:spPr>
              <a:xfrm>
                <a:off x="2553629" y="5082550"/>
                <a:ext cx="844990" cy="477451"/>
              </a:xfrm>
              <a:prstGeom prst="ellipse">
                <a:avLst/>
              </a:prstGeom>
              <a:solidFill>
                <a:srgbClr val="FDD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円/楕円 22"/>
              <p:cNvSpPr/>
              <p:nvPr userDrawn="1"/>
            </p:nvSpPr>
            <p:spPr>
              <a:xfrm>
                <a:off x="2812793" y="518912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円/楕円 23"/>
              <p:cNvSpPr/>
              <p:nvPr userDrawn="1"/>
            </p:nvSpPr>
            <p:spPr>
              <a:xfrm>
                <a:off x="2959128" y="539414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円/楕円 24"/>
              <p:cNvSpPr/>
              <p:nvPr userDrawn="1"/>
            </p:nvSpPr>
            <p:spPr>
              <a:xfrm>
                <a:off x="2696665" y="5348426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円/楕円 25"/>
              <p:cNvSpPr/>
              <p:nvPr userDrawn="1"/>
            </p:nvSpPr>
            <p:spPr>
              <a:xfrm>
                <a:off x="3094815" y="518912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円/楕円 26"/>
              <p:cNvSpPr/>
              <p:nvPr userDrawn="1"/>
            </p:nvSpPr>
            <p:spPr>
              <a:xfrm>
                <a:off x="3221592" y="5348426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9" name="グループ化 28"/>
          <p:cNvGrpSpPr/>
          <p:nvPr userDrawn="1"/>
        </p:nvGrpSpPr>
        <p:grpSpPr>
          <a:xfrm rot="1171686">
            <a:off x="1234012" y="5661428"/>
            <a:ext cx="585299" cy="550792"/>
            <a:chOff x="2675796" y="5165537"/>
            <a:chExt cx="596508" cy="550792"/>
          </a:xfrm>
        </p:grpSpPr>
        <p:sp>
          <p:nvSpPr>
            <p:cNvPr id="30" name="涙形 29"/>
            <p:cNvSpPr/>
            <p:nvPr userDrawn="1"/>
          </p:nvSpPr>
          <p:spPr>
            <a:xfrm rot="18889604">
              <a:off x="2781297" y="5130981"/>
              <a:ext cx="433701" cy="527485"/>
            </a:xfrm>
            <a:prstGeom prst="teardrop">
              <a:avLst>
                <a:gd name="adj" fmla="val 108217"/>
              </a:avLst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円/楕円 30"/>
            <p:cNvSpPr/>
            <p:nvPr userDrawn="1"/>
          </p:nvSpPr>
          <p:spPr>
            <a:xfrm>
              <a:off x="2675796" y="5165537"/>
              <a:ext cx="596508" cy="550790"/>
            </a:xfrm>
            <a:prstGeom prst="ellipse">
              <a:avLst/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2" name="グループ化 31"/>
            <p:cNvGrpSpPr/>
            <p:nvPr userDrawn="1"/>
          </p:nvGrpSpPr>
          <p:grpSpPr>
            <a:xfrm>
              <a:off x="2699868" y="5385024"/>
              <a:ext cx="545460" cy="331305"/>
              <a:chOff x="2553629" y="5082550"/>
              <a:chExt cx="844990" cy="477451"/>
            </a:xfrm>
          </p:grpSpPr>
          <p:sp>
            <p:nvSpPr>
              <p:cNvPr id="33" name="円/楕円 32"/>
              <p:cNvSpPr/>
              <p:nvPr userDrawn="1"/>
            </p:nvSpPr>
            <p:spPr>
              <a:xfrm>
                <a:off x="2553629" y="5082550"/>
                <a:ext cx="844990" cy="477451"/>
              </a:xfrm>
              <a:prstGeom prst="ellipse">
                <a:avLst/>
              </a:prstGeom>
              <a:solidFill>
                <a:srgbClr val="FDD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円/楕円 33"/>
              <p:cNvSpPr/>
              <p:nvPr userDrawn="1"/>
            </p:nvSpPr>
            <p:spPr>
              <a:xfrm>
                <a:off x="2812793" y="518912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円/楕円 34"/>
              <p:cNvSpPr/>
              <p:nvPr userDrawn="1"/>
            </p:nvSpPr>
            <p:spPr>
              <a:xfrm>
                <a:off x="2959128" y="539414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円/楕円 35"/>
              <p:cNvSpPr/>
              <p:nvPr userDrawn="1"/>
            </p:nvSpPr>
            <p:spPr>
              <a:xfrm>
                <a:off x="2696665" y="5348426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円/楕円 36"/>
              <p:cNvSpPr/>
              <p:nvPr userDrawn="1"/>
            </p:nvSpPr>
            <p:spPr>
              <a:xfrm>
                <a:off x="3094815" y="518912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円/楕円 37"/>
              <p:cNvSpPr/>
              <p:nvPr userDrawn="1"/>
            </p:nvSpPr>
            <p:spPr>
              <a:xfrm>
                <a:off x="3221592" y="5348426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41" name="星 32 40"/>
          <p:cNvSpPr/>
          <p:nvPr userDrawn="1"/>
        </p:nvSpPr>
        <p:spPr>
          <a:xfrm>
            <a:off x="915551" y="3900928"/>
            <a:ext cx="819965" cy="777393"/>
          </a:xfrm>
          <a:prstGeom prst="star32">
            <a:avLst/>
          </a:prstGeom>
          <a:solidFill>
            <a:srgbClr val="87A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3" name="グループ化 42"/>
          <p:cNvGrpSpPr/>
          <p:nvPr userDrawn="1"/>
        </p:nvGrpSpPr>
        <p:grpSpPr>
          <a:xfrm rot="1921553" flipH="1">
            <a:off x="5738565" y="4994281"/>
            <a:ext cx="899854" cy="906640"/>
            <a:chOff x="2495691" y="4598106"/>
            <a:chExt cx="899854" cy="906640"/>
          </a:xfrm>
        </p:grpSpPr>
        <p:sp>
          <p:nvSpPr>
            <p:cNvPr id="44" name="涙形 43"/>
            <p:cNvSpPr/>
            <p:nvPr userDrawn="1"/>
          </p:nvSpPr>
          <p:spPr>
            <a:xfrm rot="18921916">
              <a:off x="2630918" y="4598106"/>
              <a:ext cx="764627" cy="906640"/>
            </a:xfrm>
            <a:prstGeom prst="teardrop">
              <a:avLst>
                <a:gd name="adj" fmla="val 108217"/>
              </a:avLst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円/楕円 44"/>
            <p:cNvSpPr/>
            <p:nvPr userDrawn="1"/>
          </p:nvSpPr>
          <p:spPr>
            <a:xfrm>
              <a:off x="2495691" y="4684315"/>
              <a:ext cx="874713" cy="800893"/>
            </a:xfrm>
            <a:prstGeom prst="ellipse">
              <a:avLst/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6" name="グループ化 45"/>
            <p:cNvGrpSpPr/>
            <p:nvPr userDrawn="1"/>
          </p:nvGrpSpPr>
          <p:grpSpPr>
            <a:xfrm>
              <a:off x="2550060" y="5028025"/>
              <a:ext cx="844990" cy="463471"/>
              <a:chOff x="2550060" y="5028025"/>
              <a:chExt cx="844990" cy="463471"/>
            </a:xfrm>
          </p:grpSpPr>
          <p:sp>
            <p:nvSpPr>
              <p:cNvPr id="47" name="円/楕円 46"/>
              <p:cNvSpPr/>
              <p:nvPr userDrawn="1"/>
            </p:nvSpPr>
            <p:spPr>
              <a:xfrm>
                <a:off x="2550060" y="5028025"/>
                <a:ext cx="844990" cy="463471"/>
              </a:xfrm>
              <a:prstGeom prst="ellipse">
                <a:avLst/>
              </a:prstGeom>
              <a:solidFill>
                <a:srgbClr val="FDD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8" name="円/楕円 47"/>
              <p:cNvSpPr/>
              <p:nvPr userDrawn="1"/>
            </p:nvSpPr>
            <p:spPr>
              <a:xfrm>
                <a:off x="2807730" y="5151940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円/楕円 48"/>
              <p:cNvSpPr/>
              <p:nvPr userDrawn="1"/>
            </p:nvSpPr>
            <p:spPr>
              <a:xfrm>
                <a:off x="2960130" y="5304340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" name="円/楕円 49"/>
              <p:cNvSpPr/>
              <p:nvPr userDrawn="1"/>
            </p:nvSpPr>
            <p:spPr>
              <a:xfrm>
                <a:off x="2686050" y="5288831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円/楕円 50"/>
              <p:cNvSpPr/>
              <p:nvPr userDrawn="1"/>
            </p:nvSpPr>
            <p:spPr>
              <a:xfrm>
                <a:off x="3136180" y="5145040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円/楕円 51"/>
              <p:cNvSpPr/>
              <p:nvPr userDrawn="1"/>
            </p:nvSpPr>
            <p:spPr>
              <a:xfrm>
                <a:off x="3234210" y="5293837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53" name="グループ化 52"/>
          <p:cNvGrpSpPr/>
          <p:nvPr userDrawn="1"/>
        </p:nvGrpSpPr>
        <p:grpSpPr>
          <a:xfrm rot="19921169">
            <a:off x="7078750" y="5478560"/>
            <a:ext cx="596508" cy="550792"/>
            <a:chOff x="2675796" y="5165537"/>
            <a:chExt cx="596508" cy="550792"/>
          </a:xfrm>
        </p:grpSpPr>
        <p:sp>
          <p:nvSpPr>
            <p:cNvPr id="54" name="涙形 53"/>
            <p:cNvSpPr/>
            <p:nvPr userDrawn="1"/>
          </p:nvSpPr>
          <p:spPr>
            <a:xfrm rot="18889604">
              <a:off x="2781297" y="5130981"/>
              <a:ext cx="433701" cy="527485"/>
            </a:xfrm>
            <a:prstGeom prst="teardrop">
              <a:avLst>
                <a:gd name="adj" fmla="val 108217"/>
              </a:avLst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円/楕円 54"/>
            <p:cNvSpPr/>
            <p:nvPr userDrawn="1"/>
          </p:nvSpPr>
          <p:spPr>
            <a:xfrm>
              <a:off x="2675796" y="5165537"/>
              <a:ext cx="596508" cy="550790"/>
            </a:xfrm>
            <a:prstGeom prst="ellipse">
              <a:avLst/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6" name="グループ化 55"/>
            <p:cNvGrpSpPr/>
            <p:nvPr userDrawn="1"/>
          </p:nvGrpSpPr>
          <p:grpSpPr>
            <a:xfrm>
              <a:off x="2699868" y="5385024"/>
              <a:ext cx="545460" cy="331305"/>
              <a:chOff x="2553629" y="5082550"/>
              <a:chExt cx="844990" cy="477451"/>
            </a:xfrm>
          </p:grpSpPr>
          <p:sp>
            <p:nvSpPr>
              <p:cNvPr id="57" name="円/楕円 56"/>
              <p:cNvSpPr/>
              <p:nvPr userDrawn="1"/>
            </p:nvSpPr>
            <p:spPr>
              <a:xfrm>
                <a:off x="2553629" y="5082550"/>
                <a:ext cx="844990" cy="477451"/>
              </a:xfrm>
              <a:prstGeom prst="ellipse">
                <a:avLst/>
              </a:prstGeom>
              <a:solidFill>
                <a:srgbClr val="FDD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円/楕円 57"/>
              <p:cNvSpPr/>
              <p:nvPr userDrawn="1"/>
            </p:nvSpPr>
            <p:spPr>
              <a:xfrm>
                <a:off x="2812793" y="518912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円/楕円 58"/>
              <p:cNvSpPr/>
              <p:nvPr userDrawn="1"/>
            </p:nvSpPr>
            <p:spPr>
              <a:xfrm>
                <a:off x="2959128" y="539414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円/楕円 59"/>
              <p:cNvSpPr/>
              <p:nvPr userDrawn="1"/>
            </p:nvSpPr>
            <p:spPr>
              <a:xfrm>
                <a:off x="2696665" y="5348426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円/楕円 60"/>
              <p:cNvSpPr/>
              <p:nvPr userDrawn="1"/>
            </p:nvSpPr>
            <p:spPr>
              <a:xfrm>
                <a:off x="3094815" y="518912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円/楕円 61"/>
              <p:cNvSpPr/>
              <p:nvPr userDrawn="1"/>
            </p:nvSpPr>
            <p:spPr>
              <a:xfrm>
                <a:off x="3221592" y="5348426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63" name="星 32 62"/>
          <p:cNvSpPr/>
          <p:nvPr userDrawn="1"/>
        </p:nvSpPr>
        <p:spPr>
          <a:xfrm>
            <a:off x="5928300" y="3932572"/>
            <a:ext cx="714987" cy="735103"/>
          </a:xfrm>
          <a:prstGeom prst="star32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星 32 39"/>
          <p:cNvSpPr/>
          <p:nvPr userDrawn="1"/>
        </p:nvSpPr>
        <p:spPr>
          <a:xfrm>
            <a:off x="6336892" y="3612859"/>
            <a:ext cx="1168400" cy="1023997"/>
          </a:xfrm>
          <a:prstGeom prst="star32">
            <a:avLst/>
          </a:prstGeom>
          <a:solidFill>
            <a:srgbClr val="87A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星 32 38"/>
          <p:cNvSpPr/>
          <p:nvPr userDrawn="1"/>
        </p:nvSpPr>
        <p:spPr>
          <a:xfrm>
            <a:off x="6889086" y="3855283"/>
            <a:ext cx="1683821" cy="1470206"/>
          </a:xfrm>
          <a:prstGeom prst="star32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77" name="星 32 76"/>
          <p:cNvSpPr/>
          <p:nvPr userDrawn="1"/>
        </p:nvSpPr>
        <p:spPr>
          <a:xfrm>
            <a:off x="7160420" y="401731"/>
            <a:ext cx="1141152" cy="1191535"/>
          </a:xfrm>
          <a:prstGeom prst="star32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8" name="グループ化 77"/>
          <p:cNvGrpSpPr/>
          <p:nvPr userDrawn="1"/>
        </p:nvGrpSpPr>
        <p:grpSpPr>
          <a:xfrm rot="1895014">
            <a:off x="6896183" y="915127"/>
            <a:ext cx="596508" cy="550792"/>
            <a:chOff x="2675796" y="5165537"/>
            <a:chExt cx="596508" cy="550792"/>
          </a:xfrm>
        </p:grpSpPr>
        <p:sp>
          <p:nvSpPr>
            <p:cNvPr id="79" name="涙形 78"/>
            <p:cNvSpPr/>
            <p:nvPr userDrawn="1"/>
          </p:nvSpPr>
          <p:spPr>
            <a:xfrm rot="18889604">
              <a:off x="2781297" y="5130981"/>
              <a:ext cx="433701" cy="527485"/>
            </a:xfrm>
            <a:prstGeom prst="teardrop">
              <a:avLst>
                <a:gd name="adj" fmla="val 108217"/>
              </a:avLst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円/楕円 79"/>
            <p:cNvSpPr/>
            <p:nvPr userDrawn="1"/>
          </p:nvSpPr>
          <p:spPr>
            <a:xfrm>
              <a:off x="2675796" y="5165537"/>
              <a:ext cx="596508" cy="550790"/>
            </a:xfrm>
            <a:prstGeom prst="ellipse">
              <a:avLst/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1" name="グループ化 80"/>
            <p:cNvGrpSpPr/>
            <p:nvPr userDrawn="1"/>
          </p:nvGrpSpPr>
          <p:grpSpPr>
            <a:xfrm>
              <a:off x="2699868" y="5385024"/>
              <a:ext cx="545460" cy="331305"/>
              <a:chOff x="2553629" y="5082550"/>
              <a:chExt cx="844990" cy="477451"/>
            </a:xfrm>
          </p:grpSpPr>
          <p:sp>
            <p:nvSpPr>
              <p:cNvPr id="82" name="円/楕円 81"/>
              <p:cNvSpPr/>
              <p:nvPr userDrawn="1"/>
            </p:nvSpPr>
            <p:spPr>
              <a:xfrm>
                <a:off x="2553629" y="5082550"/>
                <a:ext cx="844990" cy="477451"/>
              </a:xfrm>
              <a:prstGeom prst="ellipse">
                <a:avLst/>
              </a:prstGeom>
              <a:solidFill>
                <a:srgbClr val="FDD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3" name="円/楕円 82"/>
              <p:cNvSpPr/>
              <p:nvPr userDrawn="1"/>
            </p:nvSpPr>
            <p:spPr>
              <a:xfrm>
                <a:off x="2812793" y="518912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円/楕円 83"/>
              <p:cNvSpPr/>
              <p:nvPr userDrawn="1"/>
            </p:nvSpPr>
            <p:spPr>
              <a:xfrm>
                <a:off x="2959128" y="539414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5" name="円/楕円 84"/>
              <p:cNvSpPr/>
              <p:nvPr userDrawn="1"/>
            </p:nvSpPr>
            <p:spPr>
              <a:xfrm>
                <a:off x="2696665" y="5348426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6" name="円/楕円 85"/>
              <p:cNvSpPr/>
              <p:nvPr userDrawn="1"/>
            </p:nvSpPr>
            <p:spPr>
              <a:xfrm>
                <a:off x="3094815" y="5189125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7" name="円/楕円 86"/>
              <p:cNvSpPr/>
              <p:nvPr userDrawn="1"/>
            </p:nvSpPr>
            <p:spPr>
              <a:xfrm>
                <a:off x="3221592" y="5348426"/>
                <a:ext cx="45720" cy="45720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2844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82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619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447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26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1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5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830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69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74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FABC-9689-485B-B0AA-81170E3D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98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33230"/>
            <a:ext cx="7886700" cy="4554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09D69-0E15-4A9B-8249-0BB5192ED7B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228FABC-9689-485B-B0AA-81170E3D9E8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星 32 6"/>
          <p:cNvSpPr/>
          <p:nvPr userDrawn="1"/>
        </p:nvSpPr>
        <p:spPr>
          <a:xfrm>
            <a:off x="7792291" y="1011991"/>
            <a:ext cx="908624" cy="795281"/>
          </a:xfrm>
          <a:prstGeom prst="star32">
            <a:avLst/>
          </a:prstGeom>
          <a:solidFill>
            <a:srgbClr val="87AA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星 32 7"/>
          <p:cNvSpPr/>
          <p:nvPr userDrawn="1"/>
        </p:nvSpPr>
        <p:spPr>
          <a:xfrm>
            <a:off x="125128" y="201003"/>
            <a:ext cx="1369481" cy="1274942"/>
          </a:xfrm>
          <a:prstGeom prst="star32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/>
          <p:cNvGrpSpPr/>
          <p:nvPr userDrawn="1"/>
        </p:nvGrpSpPr>
        <p:grpSpPr>
          <a:xfrm rot="19890095">
            <a:off x="939931" y="678504"/>
            <a:ext cx="902970" cy="786436"/>
            <a:chOff x="557213" y="827848"/>
            <a:chExt cx="902970" cy="786436"/>
          </a:xfrm>
        </p:grpSpPr>
        <p:sp>
          <p:nvSpPr>
            <p:cNvPr id="10" name="涙形 9"/>
            <p:cNvSpPr/>
            <p:nvPr userDrawn="1"/>
          </p:nvSpPr>
          <p:spPr>
            <a:xfrm rot="18921916">
              <a:off x="662273" y="827848"/>
              <a:ext cx="721689" cy="786436"/>
            </a:xfrm>
            <a:prstGeom prst="teardrop">
              <a:avLst>
                <a:gd name="adj" fmla="val 108217"/>
              </a:avLst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 userDrawn="1"/>
          </p:nvSpPr>
          <p:spPr>
            <a:xfrm>
              <a:off x="557213" y="892168"/>
              <a:ext cx="902970" cy="709787"/>
            </a:xfrm>
            <a:prstGeom prst="ellipse">
              <a:avLst/>
            </a:prstGeom>
            <a:solidFill>
              <a:srgbClr val="421B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/>
            <p:cNvGrpSpPr/>
            <p:nvPr userDrawn="1"/>
          </p:nvGrpSpPr>
          <p:grpSpPr>
            <a:xfrm>
              <a:off x="598984" y="1153073"/>
              <a:ext cx="821211" cy="448882"/>
              <a:chOff x="2527247" y="5015634"/>
              <a:chExt cx="844990" cy="489840"/>
            </a:xfrm>
          </p:grpSpPr>
          <p:sp>
            <p:nvSpPr>
              <p:cNvPr id="13" name="円/楕円 12"/>
              <p:cNvSpPr/>
              <p:nvPr userDrawn="1"/>
            </p:nvSpPr>
            <p:spPr>
              <a:xfrm>
                <a:off x="2527247" y="5015634"/>
                <a:ext cx="844990" cy="489840"/>
              </a:xfrm>
              <a:prstGeom prst="ellipse">
                <a:avLst/>
              </a:prstGeom>
              <a:solidFill>
                <a:srgbClr val="FDD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13"/>
              <p:cNvSpPr/>
              <p:nvPr userDrawn="1"/>
            </p:nvSpPr>
            <p:spPr>
              <a:xfrm>
                <a:off x="2794113" y="5141057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2955606" y="5344109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2663679" y="5277599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円/楕円 16"/>
              <p:cNvSpPr/>
              <p:nvPr userDrawn="1"/>
            </p:nvSpPr>
            <p:spPr>
              <a:xfrm>
                <a:off x="3093686" y="5141057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円/楕円 17"/>
              <p:cNvSpPr/>
              <p:nvPr userDrawn="1"/>
            </p:nvSpPr>
            <p:spPr>
              <a:xfrm>
                <a:off x="3194834" y="5269692"/>
                <a:ext cx="45719" cy="45719"/>
              </a:xfrm>
              <a:prstGeom prst="ellipse">
                <a:avLst/>
              </a:prstGeom>
              <a:solidFill>
                <a:srgbClr val="9E410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501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8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7AA06"/>
        </a:buClr>
        <a:buSzPct val="160000"/>
        <a:buFont typeface="メイリオ" panose="020B0604030504040204" pitchFamily="50" charset="-128"/>
        <a:buChar char="✹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CC00"/>
        </a:buClr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CC00"/>
        </a:buClr>
        <a:buFont typeface="メイリオ" panose="020B0604030504040204" pitchFamily="50" charset="-128"/>
        <a:buChar char="✹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421B06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58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1C9DE17B-DF14-4E38-A562-A3A5342F74CB}" vid="{AC743261-5DC7-4EC8-AA4E-62D4847673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4</cp:revision>
  <dcterms:created xsi:type="dcterms:W3CDTF">2014-10-06T08:10:58Z</dcterms:created>
  <dcterms:modified xsi:type="dcterms:W3CDTF">2014-10-06T08:41:06Z</dcterms:modified>
</cp:coreProperties>
</file>