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1C1"/>
    <a:srgbClr val="FF6969"/>
    <a:srgbClr val="F1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36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9D951-CF3B-4BED-B5D3-0B6915906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6" name="グループ化 15"/>
          <p:cNvGrpSpPr/>
          <p:nvPr userDrawn="1"/>
        </p:nvGrpSpPr>
        <p:grpSpPr>
          <a:xfrm rot="1745008">
            <a:off x="2013417" y="4945009"/>
            <a:ext cx="425890" cy="1170142"/>
            <a:chOff x="628650" y="3860800"/>
            <a:chExt cx="425890" cy="1170142"/>
          </a:xfrm>
        </p:grpSpPr>
        <p:sp>
          <p:nvSpPr>
            <p:cNvPr id="7" name="アーチ 6"/>
            <p:cNvSpPr/>
            <p:nvPr userDrawn="1"/>
          </p:nvSpPr>
          <p:spPr>
            <a:xfrm>
              <a:off x="628650" y="3860800"/>
              <a:ext cx="425450" cy="533400"/>
            </a:xfrm>
            <a:prstGeom prst="blockArc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正方形/長方形 7"/>
            <p:cNvSpPr/>
            <p:nvPr userDrawn="1"/>
          </p:nvSpPr>
          <p:spPr>
            <a:xfrm>
              <a:off x="946422" y="4123695"/>
              <a:ext cx="107678" cy="857472"/>
            </a:xfrm>
            <a:prstGeom prst="rect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平行四辺形 9"/>
            <p:cNvSpPr/>
            <p:nvPr userDrawn="1"/>
          </p:nvSpPr>
          <p:spPr>
            <a:xfrm rot="5400000">
              <a:off x="925589" y="433903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平行四辺形 10"/>
            <p:cNvSpPr/>
            <p:nvPr userDrawn="1"/>
          </p:nvSpPr>
          <p:spPr>
            <a:xfrm rot="5400000">
              <a:off x="926029" y="454383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平行四辺形 11"/>
            <p:cNvSpPr/>
            <p:nvPr userDrawn="1"/>
          </p:nvSpPr>
          <p:spPr>
            <a:xfrm rot="5400000">
              <a:off x="926029" y="475367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平行四辺形 12"/>
            <p:cNvSpPr/>
            <p:nvPr userDrawn="1"/>
          </p:nvSpPr>
          <p:spPr>
            <a:xfrm rot="5400000">
              <a:off x="925589" y="412467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弦 13"/>
            <p:cNvSpPr/>
            <p:nvPr userDrawn="1"/>
          </p:nvSpPr>
          <p:spPr>
            <a:xfrm rot="16200000">
              <a:off x="624068" y="4071101"/>
              <a:ext cx="115282" cy="103184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弦 14"/>
            <p:cNvSpPr/>
            <p:nvPr userDrawn="1"/>
          </p:nvSpPr>
          <p:spPr>
            <a:xfrm rot="16200000">
              <a:off x="940647" y="4918091"/>
              <a:ext cx="119179" cy="106523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7" name="グループ化 36"/>
          <p:cNvGrpSpPr/>
          <p:nvPr userDrawn="1"/>
        </p:nvGrpSpPr>
        <p:grpSpPr>
          <a:xfrm rot="19634976">
            <a:off x="1148054" y="4567186"/>
            <a:ext cx="273747" cy="697067"/>
            <a:chOff x="1141958" y="4486274"/>
            <a:chExt cx="273747" cy="697067"/>
          </a:xfrm>
        </p:grpSpPr>
        <p:sp>
          <p:nvSpPr>
            <p:cNvPr id="18" name="アーチ 17"/>
            <p:cNvSpPr/>
            <p:nvPr userDrawn="1"/>
          </p:nvSpPr>
          <p:spPr>
            <a:xfrm>
              <a:off x="1141958" y="4486274"/>
              <a:ext cx="273307" cy="317752"/>
            </a:xfrm>
            <a:prstGeom prst="blockArc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1346093" y="4642884"/>
              <a:ext cx="69172" cy="510806"/>
            </a:xfrm>
            <a:prstGeom prst="rect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平行四辺形 19"/>
            <p:cNvSpPr/>
            <p:nvPr userDrawn="1"/>
          </p:nvSpPr>
          <p:spPr>
            <a:xfrm rot="5400000">
              <a:off x="1323240" y="4705916"/>
              <a:ext cx="114878" cy="69172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弦 23"/>
            <p:cNvSpPr/>
            <p:nvPr userDrawn="1"/>
          </p:nvSpPr>
          <p:spPr>
            <a:xfrm rot="16200000">
              <a:off x="1141705" y="4609144"/>
              <a:ext cx="68675" cy="66285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弦 24"/>
            <p:cNvSpPr/>
            <p:nvPr userDrawn="1"/>
          </p:nvSpPr>
          <p:spPr>
            <a:xfrm rot="16200000">
              <a:off x="1345166" y="5113628"/>
              <a:ext cx="70996" cy="68430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平行四辺形 25"/>
            <p:cNvSpPr/>
            <p:nvPr userDrawn="1"/>
          </p:nvSpPr>
          <p:spPr>
            <a:xfrm rot="5400000">
              <a:off x="1323038" y="4866176"/>
              <a:ext cx="114878" cy="69172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平行四辺形 26"/>
            <p:cNvSpPr/>
            <p:nvPr userDrawn="1"/>
          </p:nvSpPr>
          <p:spPr>
            <a:xfrm rot="5400000">
              <a:off x="1323680" y="5018136"/>
              <a:ext cx="114878" cy="69172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8" name="グループ化 37"/>
          <p:cNvGrpSpPr/>
          <p:nvPr userDrawn="1"/>
        </p:nvGrpSpPr>
        <p:grpSpPr>
          <a:xfrm rot="906780">
            <a:off x="1300374" y="5449824"/>
            <a:ext cx="682151" cy="351250"/>
            <a:chOff x="822697" y="5562382"/>
            <a:chExt cx="682151" cy="351250"/>
          </a:xfrm>
        </p:grpSpPr>
        <p:sp>
          <p:nvSpPr>
            <p:cNvPr id="28" name="円/楕円 27"/>
            <p:cNvSpPr/>
            <p:nvPr userDrawn="1"/>
          </p:nvSpPr>
          <p:spPr>
            <a:xfrm>
              <a:off x="985142" y="5562382"/>
              <a:ext cx="360951" cy="351250"/>
            </a:xfrm>
            <a:prstGeom prst="ellipse">
              <a:avLst/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台形 28"/>
            <p:cNvSpPr/>
            <p:nvPr userDrawn="1"/>
          </p:nvSpPr>
          <p:spPr>
            <a:xfrm rot="5400000">
              <a:off x="802026" y="566194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小波 29"/>
            <p:cNvSpPr/>
            <p:nvPr userDrawn="1"/>
          </p:nvSpPr>
          <p:spPr>
            <a:xfrm rot="5586342">
              <a:off x="972931" y="5694991"/>
              <a:ext cx="325894" cy="80970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台形 30"/>
            <p:cNvSpPr/>
            <p:nvPr userDrawn="1"/>
          </p:nvSpPr>
          <p:spPr>
            <a:xfrm rot="16200000" flipH="1">
              <a:off x="1258348" y="566238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山形 31"/>
            <p:cNvSpPr/>
            <p:nvPr userDrawn="1"/>
          </p:nvSpPr>
          <p:spPr>
            <a:xfrm>
              <a:off x="822697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小波 33"/>
            <p:cNvSpPr/>
            <p:nvPr userDrawn="1"/>
          </p:nvSpPr>
          <p:spPr>
            <a:xfrm rot="5586342">
              <a:off x="1033679" y="5700179"/>
              <a:ext cx="324075" cy="79153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山形 35"/>
            <p:cNvSpPr/>
            <p:nvPr userDrawn="1"/>
          </p:nvSpPr>
          <p:spPr>
            <a:xfrm flipH="1">
              <a:off x="1418386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グループ化 38"/>
          <p:cNvGrpSpPr/>
          <p:nvPr userDrawn="1"/>
        </p:nvGrpSpPr>
        <p:grpSpPr>
          <a:xfrm rot="20467219">
            <a:off x="2633662" y="5909107"/>
            <a:ext cx="481235" cy="218302"/>
            <a:chOff x="822697" y="5562382"/>
            <a:chExt cx="682151" cy="351250"/>
          </a:xfrm>
        </p:grpSpPr>
        <p:sp>
          <p:nvSpPr>
            <p:cNvPr id="40" name="円/楕円 39"/>
            <p:cNvSpPr/>
            <p:nvPr userDrawn="1"/>
          </p:nvSpPr>
          <p:spPr>
            <a:xfrm>
              <a:off x="985142" y="5562382"/>
              <a:ext cx="360951" cy="351250"/>
            </a:xfrm>
            <a:prstGeom prst="ellipse">
              <a:avLst/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台形 40"/>
            <p:cNvSpPr/>
            <p:nvPr userDrawn="1"/>
          </p:nvSpPr>
          <p:spPr>
            <a:xfrm rot="5400000">
              <a:off x="802026" y="566194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小波 41"/>
            <p:cNvSpPr/>
            <p:nvPr userDrawn="1"/>
          </p:nvSpPr>
          <p:spPr>
            <a:xfrm rot="5586342">
              <a:off x="972931" y="5694991"/>
              <a:ext cx="325894" cy="80970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台形 42"/>
            <p:cNvSpPr/>
            <p:nvPr userDrawn="1"/>
          </p:nvSpPr>
          <p:spPr>
            <a:xfrm rot="16200000" flipH="1">
              <a:off x="1258348" y="566238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山形 43"/>
            <p:cNvSpPr/>
            <p:nvPr userDrawn="1"/>
          </p:nvSpPr>
          <p:spPr>
            <a:xfrm>
              <a:off x="822697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5" name="小波 44"/>
            <p:cNvSpPr/>
            <p:nvPr userDrawn="1"/>
          </p:nvSpPr>
          <p:spPr>
            <a:xfrm rot="5586342">
              <a:off x="1033679" y="5700179"/>
              <a:ext cx="324075" cy="79153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山形 45"/>
            <p:cNvSpPr/>
            <p:nvPr userDrawn="1"/>
          </p:nvSpPr>
          <p:spPr>
            <a:xfrm flipH="1">
              <a:off x="1418386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グループ化 46"/>
          <p:cNvGrpSpPr/>
          <p:nvPr userDrawn="1"/>
        </p:nvGrpSpPr>
        <p:grpSpPr>
          <a:xfrm rot="19854992" flipH="1">
            <a:off x="769737" y="5338719"/>
            <a:ext cx="425890" cy="1170142"/>
            <a:chOff x="628650" y="3860800"/>
            <a:chExt cx="425890" cy="1170142"/>
          </a:xfrm>
        </p:grpSpPr>
        <p:sp>
          <p:nvSpPr>
            <p:cNvPr id="48" name="アーチ 47"/>
            <p:cNvSpPr/>
            <p:nvPr userDrawn="1"/>
          </p:nvSpPr>
          <p:spPr>
            <a:xfrm>
              <a:off x="628650" y="3860800"/>
              <a:ext cx="425450" cy="533400"/>
            </a:xfrm>
            <a:prstGeom prst="blockArc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9" name="正方形/長方形 48"/>
            <p:cNvSpPr/>
            <p:nvPr userDrawn="1"/>
          </p:nvSpPr>
          <p:spPr>
            <a:xfrm>
              <a:off x="946422" y="4123695"/>
              <a:ext cx="107678" cy="857472"/>
            </a:xfrm>
            <a:prstGeom prst="rect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平行四辺形 49"/>
            <p:cNvSpPr/>
            <p:nvPr userDrawn="1"/>
          </p:nvSpPr>
          <p:spPr>
            <a:xfrm rot="5400000">
              <a:off x="925589" y="433903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平行四辺形 50"/>
            <p:cNvSpPr/>
            <p:nvPr userDrawn="1"/>
          </p:nvSpPr>
          <p:spPr>
            <a:xfrm rot="5400000">
              <a:off x="926029" y="454383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平行四辺形 51"/>
            <p:cNvSpPr/>
            <p:nvPr userDrawn="1"/>
          </p:nvSpPr>
          <p:spPr>
            <a:xfrm rot="5400000">
              <a:off x="926029" y="475367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平行四辺形 52"/>
            <p:cNvSpPr/>
            <p:nvPr userDrawn="1"/>
          </p:nvSpPr>
          <p:spPr>
            <a:xfrm rot="5400000">
              <a:off x="925589" y="412467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弦 53"/>
            <p:cNvSpPr/>
            <p:nvPr userDrawn="1"/>
          </p:nvSpPr>
          <p:spPr>
            <a:xfrm rot="16200000">
              <a:off x="624068" y="4071101"/>
              <a:ext cx="115282" cy="103184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弦 54"/>
            <p:cNvSpPr/>
            <p:nvPr userDrawn="1"/>
          </p:nvSpPr>
          <p:spPr>
            <a:xfrm rot="16200000">
              <a:off x="940647" y="4918091"/>
              <a:ext cx="119179" cy="106523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6" name="グループ化 55"/>
          <p:cNvGrpSpPr/>
          <p:nvPr userDrawn="1"/>
        </p:nvGrpSpPr>
        <p:grpSpPr>
          <a:xfrm rot="1745008">
            <a:off x="7869451" y="4801049"/>
            <a:ext cx="425890" cy="1170142"/>
            <a:chOff x="628650" y="3860800"/>
            <a:chExt cx="425890" cy="1170142"/>
          </a:xfrm>
        </p:grpSpPr>
        <p:sp>
          <p:nvSpPr>
            <p:cNvPr id="57" name="アーチ 56"/>
            <p:cNvSpPr/>
            <p:nvPr userDrawn="1"/>
          </p:nvSpPr>
          <p:spPr>
            <a:xfrm>
              <a:off x="628650" y="3860800"/>
              <a:ext cx="425450" cy="533400"/>
            </a:xfrm>
            <a:prstGeom prst="blockArc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8" name="正方形/長方形 57"/>
            <p:cNvSpPr/>
            <p:nvPr userDrawn="1"/>
          </p:nvSpPr>
          <p:spPr>
            <a:xfrm>
              <a:off x="946422" y="4123695"/>
              <a:ext cx="107678" cy="857472"/>
            </a:xfrm>
            <a:prstGeom prst="rect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平行四辺形 58"/>
            <p:cNvSpPr/>
            <p:nvPr userDrawn="1"/>
          </p:nvSpPr>
          <p:spPr>
            <a:xfrm rot="5400000">
              <a:off x="925589" y="433903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平行四辺形 59"/>
            <p:cNvSpPr/>
            <p:nvPr userDrawn="1"/>
          </p:nvSpPr>
          <p:spPr>
            <a:xfrm rot="5400000">
              <a:off x="926029" y="454383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平行四辺形 60"/>
            <p:cNvSpPr/>
            <p:nvPr userDrawn="1"/>
          </p:nvSpPr>
          <p:spPr>
            <a:xfrm rot="5400000">
              <a:off x="926029" y="475367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平行四辺形 61"/>
            <p:cNvSpPr/>
            <p:nvPr userDrawn="1"/>
          </p:nvSpPr>
          <p:spPr>
            <a:xfrm rot="5400000">
              <a:off x="925589" y="412467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弦 62"/>
            <p:cNvSpPr/>
            <p:nvPr userDrawn="1"/>
          </p:nvSpPr>
          <p:spPr>
            <a:xfrm rot="16200000">
              <a:off x="624068" y="4071101"/>
              <a:ext cx="115282" cy="103184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弦 63"/>
            <p:cNvSpPr/>
            <p:nvPr userDrawn="1"/>
          </p:nvSpPr>
          <p:spPr>
            <a:xfrm rot="16200000">
              <a:off x="940647" y="4918091"/>
              <a:ext cx="119179" cy="106523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5" name="グループ化 64"/>
          <p:cNvGrpSpPr/>
          <p:nvPr userDrawn="1"/>
        </p:nvGrpSpPr>
        <p:grpSpPr>
          <a:xfrm rot="17641978" flipH="1">
            <a:off x="6469458" y="5476851"/>
            <a:ext cx="425890" cy="1170142"/>
            <a:chOff x="628650" y="3860800"/>
            <a:chExt cx="425890" cy="1170142"/>
          </a:xfrm>
        </p:grpSpPr>
        <p:sp>
          <p:nvSpPr>
            <p:cNvPr id="66" name="アーチ 65"/>
            <p:cNvSpPr/>
            <p:nvPr userDrawn="1"/>
          </p:nvSpPr>
          <p:spPr>
            <a:xfrm>
              <a:off x="628650" y="3860800"/>
              <a:ext cx="425450" cy="533400"/>
            </a:xfrm>
            <a:prstGeom prst="blockArc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7" name="正方形/長方形 66"/>
            <p:cNvSpPr/>
            <p:nvPr userDrawn="1"/>
          </p:nvSpPr>
          <p:spPr>
            <a:xfrm>
              <a:off x="946422" y="4123695"/>
              <a:ext cx="107678" cy="857472"/>
            </a:xfrm>
            <a:prstGeom prst="rect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平行四辺形 67"/>
            <p:cNvSpPr/>
            <p:nvPr userDrawn="1"/>
          </p:nvSpPr>
          <p:spPr>
            <a:xfrm rot="5400000">
              <a:off x="925589" y="433903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平行四辺形 68"/>
            <p:cNvSpPr/>
            <p:nvPr userDrawn="1"/>
          </p:nvSpPr>
          <p:spPr>
            <a:xfrm rot="5400000">
              <a:off x="926029" y="454383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平行四辺形 69"/>
            <p:cNvSpPr/>
            <p:nvPr userDrawn="1"/>
          </p:nvSpPr>
          <p:spPr>
            <a:xfrm rot="5400000">
              <a:off x="926029" y="475367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平行四辺形 70"/>
            <p:cNvSpPr/>
            <p:nvPr userDrawn="1"/>
          </p:nvSpPr>
          <p:spPr>
            <a:xfrm rot="5400000">
              <a:off x="925589" y="412467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弦 71"/>
            <p:cNvSpPr/>
            <p:nvPr userDrawn="1"/>
          </p:nvSpPr>
          <p:spPr>
            <a:xfrm rot="16200000">
              <a:off x="624068" y="4071101"/>
              <a:ext cx="115282" cy="103184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弦 72"/>
            <p:cNvSpPr/>
            <p:nvPr userDrawn="1"/>
          </p:nvSpPr>
          <p:spPr>
            <a:xfrm rot="16200000">
              <a:off x="940647" y="4918091"/>
              <a:ext cx="119179" cy="106523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4" name="グループ化 73"/>
          <p:cNvGrpSpPr/>
          <p:nvPr userDrawn="1"/>
        </p:nvGrpSpPr>
        <p:grpSpPr>
          <a:xfrm rot="2901113">
            <a:off x="7004622" y="5349042"/>
            <a:ext cx="273747" cy="697067"/>
            <a:chOff x="1141958" y="4486274"/>
            <a:chExt cx="273747" cy="697067"/>
          </a:xfrm>
        </p:grpSpPr>
        <p:sp>
          <p:nvSpPr>
            <p:cNvPr id="75" name="アーチ 74"/>
            <p:cNvSpPr/>
            <p:nvPr userDrawn="1"/>
          </p:nvSpPr>
          <p:spPr>
            <a:xfrm>
              <a:off x="1141958" y="4486274"/>
              <a:ext cx="273307" cy="317752"/>
            </a:xfrm>
            <a:prstGeom prst="blockArc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6" name="正方形/長方形 75"/>
            <p:cNvSpPr/>
            <p:nvPr userDrawn="1"/>
          </p:nvSpPr>
          <p:spPr>
            <a:xfrm>
              <a:off x="1346093" y="4642884"/>
              <a:ext cx="69172" cy="510806"/>
            </a:xfrm>
            <a:prstGeom prst="rect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平行四辺形 76"/>
            <p:cNvSpPr/>
            <p:nvPr userDrawn="1"/>
          </p:nvSpPr>
          <p:spPr>
            <a:xfrm rot="5400000">
              <a:off x="1323240" y="4705916"/>
              <a:ext cx="114878" cy="69172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弦 77"/>
            <p:cNvSpPr/>
            <p:nvPr userDrawn="1"/>
          </p:nvSpPr>
          <p:spPr>
            <a:xfrm rot="16200000">
              <a:off x="1141705" y="4609144"/>
              <a:ext cx="68675" cy="66285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弦 78"/>
            <p:cNvSpPr/>
            <p:nvPr userDrawn="1"/>
          </p:nvSpPr>
          <p:spPr>
            <a:xfrm rot="16200000">
              <a:off x="1345166" y="5113628"/>
              <a:ext cx="70996" cy="68430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平行四辺形 79"/>
            <p:cNvSpPr/>
            <p:nvPr userDrawn="1"/>
          </p:nvSpPr>
          <p:spPr>
            <a:xfrm rot="5400000">
              <a:off x="1323038" y="4866176"/>
              <a:ext cx="114878" cy="69172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平行四辺形 80"/>
            <p:cNvSpPr/>
            <p:nvPr userDrawn="1"/>
          </p:nvSpPr>
          <p:spPr>
            <a:xfrm rot="5400000">
              <a:off x="1323680" y="5018136"/>
              <a:ext cx="114878" cy="69172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2" name="グループ化 81"/>
          <p:cNvGrpSpPr/>
          <p:nvPr userDrawn="1"/>
        </p:nvGrpSpPr>
        <p:grpSpPr>
          <a:xfrm rot="19497737">
            <a:off x="6061506" y="5207618"/>
            <a:ext cx="481235" cy="218302"/>
            <a:chOff x="822697" y="5562382"/>
            <a:chExt cx="682151" cy="351250"/>
          </a:xfrm>
        </p:grpSpPr>
        <p:sp>
          <p:nvSpPr>
            <p:cNvPr id="83" name="円/楕円 82"/>
            <p:cNvSpPr/>
            <p:nvPr userDrawn="1"/>
          </p:nvSpPr>
          <p:spPr>
            <a:xfrm>
              <a:off x="985142" y="5562382"/>
              <a:ext cx="360951" cy="351250"/>
            </a:xfrm>
            <a:prstGeom prst="ellipse">
              <a:avLst/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台形 83"/>
            <p:cNvSpPr/>
            <p:nvPr userDrawn="1"/>
          </p:nvSpPr>
          <p:spPr>
            <a:xfrm rot="5400000">
              <a:off x="802026" y="566194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小波 84"/>
            <p:cNvSpPr/>
            <p:nvPr userDrawn="1"/>
          </p:nvSpPr>
          <p:spPr>
            <a:xfrm rot="5586342">
              <a:off x="972931" y="5694991"/>
              <a:ext cx="325894" cy="80970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台形 85"/>
            <p:cNvSpPr/>
            <p:nvPr userDrawn="1"/>
          </p:nvSpPr>
          <p:spPr>
            <a:xfrm rot="16200000" flipH="1">
              <a:off x="1258348" y="566238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山形 86"/>
            <p:cNvSpPr/>
            <p:nvPr userDrawn="1"/>
          </p:nvSpPr>
          <p:spPr>
            <a:xfrm>
              <a:off x="822697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8" name="小波 87"/>
            <p:cNvSpPr/>
            <p:nvPr userDrawn="1"/>
          </p:nvSpPr>
          <p:spPr>
            <a:xfrm rot="5586342">
              <a:off x="1033679" y="5700179"/>
              <a:ext cx="324075" cy="79153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山形 88"/>
            <p:cNvSpPr/>
            <p:nvPr userDrawn="1"/>
          </p:nvSpPr>
          <p:spPr>
            <a:xfrm flipH="1">
              <a:off x="1418386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0" name="グループ化 89"/>
          <p:cNvGrpSpPr/>
          <p:nvPr userDrawn="1"/>
        </p:nvGrpSpPr>
        <p:grpSpPr>
          <a:xfrm rot="1168201">
            <a:off x="7618526" y="6185250"/>
            <a:ext cx="481235" cy="218302"/>
            <a:chOff x="822697" y="5562382"/>
            <a:chExt cx="682151" cy="351250"/>
          </a:xfrm>
        </p:grpSpPr>
        <p:sp>
          <p:nvSpPr>
            <p:cNvPr id="91" name="円/楕円 90"/>
            <p:cNvSpPr/>
            <p:nvPr userDrawn="1"/>
          </p:nvSpPr>
          <p:spPr>
            <a:xfrm>
              <a:off x="985142" y="5562382"/>
              <a:ext cx="360951" cy="351250"/>
            </a:xfrm>
            <a:prstGeom prst="ellipse">
              <a:avLst/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2" name="台形 91"/>
            <p:cNvSpPr/>
            <p:nvPr userDrawn="1"/>
          </p:nvSpPr>
          <p:spPr>
            <a:xfrm rot="5400000">
              <a:off x="802026" y="566194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3" name="小波 92"/>
            <p:cNvSpPr/>
            <p:nvPr userDrawn="1"/>
          </p:nvSpPr>
          <p:spPr>
            <a:xfrm rot="5586342">
              <a:off x="972931" y="5694991"/>
              <a:ext cx="325894" cy="80970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4" name="台形 93"/>
            <p:cNvSpPr/>
            <p:nvPr userDrawn="1"/>
          </p:nvSpPr>
          <p:spPr>
            <a:xfrm rot="16200000" flipH="1">
              <a:off x="1258348" y="566238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5" name="山形 94"/>
            <p:cNvSpPr/>
            <p:nvPr userDrawn="1"/>
          </p:nvSpPr>
          <p:spPr>
            <a:xfrm>
              <a:off x="822697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6" name="小波 95"/>
            <p:cNvSpPr/>
            <p:nvPr userDrawn="1"/>
          </p:nvSpPr>
          <p:spPr>
            <a:xfrm rot="5586342">
              <a:off x="1033679" y="5700179"/>
              <a:ext cx="324075" cy="79153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" name="山形 96"/>
            <p:cNvSpPr/>
            <p:nvPr userDrawn="1"/>
          </p:nvSpPr>
          <p:spPr>
            <a:xfrm flipH="1">
              <a:off x="1418386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8" name="グループ化 97"/>
          <p:cNvGrpSpPr/>
          <p:nvPr userDrawn="1"/>
        </p:nvGrpSpPr>
        <p:grpSpPr>
          <a:xfrm rot="1052406">
            <a:off x="5222663" y="5883712"/>
            <a:ext cx="682151" cy="351250"/>
            <a:chOff x="822697" y="5562382"/>
            <a:chExt cx="682151" cy="351250"/>
          </a:xfrm>
        </p:grpSpPr>
        <p:sp>
          <p:nvSpPr>
            <p:cNvPr id="99" name="円/楕円 98"/>
            <p:cNvSpPr/>
            <p:nvPr userDrawn="1"/>
          </p:nvSpPr>
          <p:spPr>
            <a:xfrm>
              <a:off x="985142" y="5562382"/>
              <a:ext cx="360951" cy="351250"/>
            </a:xfrm>
            <a:prstGeom prst="ellipse">
              <a:avLst/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0" name="台形 99"/>
            <p:cNvSpPr/>
            <p:nvPr userDrawn="1"/>
          </p:nvSpPr>
          <p:spPr>
            <a:xfrm rot="5400000">
              <a:off x="802026" y="566194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小波 100"/>
            <p:cNvSpPr/>
            <p:nvPr userDrawn="1"/>
          </p:nvSpPr>
          <p:spPr>
            <a:xfrm rot="5586342">
              <a:off x="972931" y="5694991"/>
              <a:ext cx="325894" cy="80970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" name="台形 101"/>
            <p:cNvSpPr/>
            <p:nvPr userDrawn="1"/>
          </p:nvSpPr>
          <p:spPr>
            <a:xfrm rot="16200000" flipH="1">
              <a:off x="1258348" y="566238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" name="山形 102"/>
            <p:cNvSpPr/>
            <p:nvPr userDrawn="1"/>
          </p:nvSpPr>
          <p:spPr>
            <a:xfrm>
              <a:off x="822697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04" name="小波 103"/>
            <p:cNvSpPr/>
            <p:nvPr userDrawn="1"/>
          </p:nvSpPr>
          <p:spPr>
            <a:xfrm rot="5586342">
              <a:off x="1033679" y="5700179"/>
              <a:ext cx="324075" cy="79153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" name="山形 104"/>
            <p:cNvSpPr/>
            <p:nvPr userDrawn="1"/>
          </p:nvSpPr>
          <p:spPr>
            <a:xfrm flipH="1">
              <a:off x="1418386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6" name="グループ化 105"/>
          <p:cNvGrpSpPr/>
          <p:nvPr userDrawn="1"/>
        </p:nvGrpSpPr>
        <p:grpSpPr>
          <a:xfrm rot="19111355">
            <a:off x="229016" y="4532033"/>
            <a:ext cx="682151" cy="351250"/>
            <a:chOff x="822697" y="5562382"/>
            <a:chExt cx="682151" cy="351250"/>
          </a:xfrm>
        </p:grpSpPr>
        <p:sp>
          <p:nvSpPr>
            <p:cNvPr id="107" name="円/楕円 106"/>
            <p:cNvSpPr/>
            <p:nvPr userDrawn="1"/>
          </p:nvSpPr>
          <p:spPr>
            <a:xfrm>
              <a:off x="985142" y="5562382"/>
              <a:ext cx="360951" cy="351250"/>
            </a:xfrm>
            <a:prstGeom prst="ellipse">
              <a:avLst/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台形 107"/>
            <p:cNvSpPr/>
            <p:nvPr userDrawn="1"/>
          </p:nvSpPr>
          <p:spPr>
            <a:xfrm rot="5400000">
              <a:off x="802026" y="566194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" name="小波 108"/>
            <p:cNvSpPr/>
            <p:nvPr userDrawn="1"/>
          </p:nvSpPr>
          <p:spPr>
            <a:xfrm rot="5586342">
              <a:off x="972931" y="5694991"/>
              <a:ext cx="325894" cy="80970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" name="台形 109"/>
            <p:cNvSpPr/>
            <p:nvPr userDrawn="1"/>
          </p:nvSpPr>
          <p:spPr>
            <a:xfrm rot="16200000" flipH="1">
              <a:off x="1258348" y="566238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" name="山形 110"/>
            <p:cNvSpPr/>
            <p:nvPr userDrawn="1"/>
          </p:nvSpPr>
          <p:spPr>
            <a:xfrm>
              <a:off x="822697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12" name="小波 111"/>
            <p:cNvSpPr/>
            <p:nvPr userDrawn="1"/>
          </p:nvSpPr>
          <p:spPr>
            <a:xfrm rot="5586342">
              <a:off x="1033679" y="5700179"/>
              <a:ext cx="324075" cy="79153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" name="山形 112"/>
            <p:cNvSpPr/>
            <p:nvPr userDrawn="1"/>
          </p:nvSpPr>
          <p:spPr>
            <a:xfrm flipH="1">
              <a:off x="1418386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4" name="グループ化 113"/>
          <p:cNvGrpSpPr/>
          <p:nvPr userDrawn="1"/>
        </p:nvGrpSpPr>
        <p:grpSpPr>
          <a:xfrm rot="1168201">
            <a:off x="7742960" y="4362574"/>
            <a:ext cx="481235" cy="218302"/>
            <a:chOff x="822697" y="5562382"/>
            <a:chExt cx="682151" cy="351250"/>
          </a:xfrm>
        </p:grpSpPr>
        <p:sp>
          <p:nvSpPr>
            <p:cNvPr id="115" name="円/楕円 114"/>
            <p:cNvSpPr/>
            <p:nvPr userDrawn="1"/>
          </p:nvSpPr>
          <p:spPr>
            <a:xfrm>
              <a:off x="985142" y="5562382"/>
              <a:ext cx="360951" cy="351250"/>
            </a:xfrm>
            <a:prstGeom prst="ellipse">
              <a:avLst/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" name="台形 115"/>
            <p:cNvSpPr/>
            <p:nvPr userDrawn="1"/>
          </p:nvSpPr>
          <p:spPr>
            <a:xfrm rot="5400000">
              <a:off x="802026" y="566194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" name="小波 116"/>
            <p:cNvSpPr/>
            <p:nvPr userDrawn="1"/>
          </p:nvSpPr>
          <p:spPr>
            <a:xfrm rot="5586342">
              <a:off x="972931" y="5694991"/>
              <a:ext cx="325894" cy="80970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" name="台形 117"/>
            <p:cNvSpPr/>
            <p:nvPr userDrawn="1"/>
          </p:nvSpPr>
          <p:spPr>
            <a:xfrm rot="16200000" flipH="1">
              <a:off x="1258348" y="566238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" name="山形 118"/>
            <p:cNvSpPr/>
            <p:nvPr userDrawn="1"/>
          </p:nvSpPr>
          <p:spPr>
            <a:xfrm>
              <a:off x="822697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20" name="小波 119"/>
            <p:cNvSpPr/>
            <p:nvPr userDrawn="1"/>
          </p:nvSpPr>
          <p:spPr>
            <a:xfrm rot="5586342">
              <a:off x="1033679" y="5700179"/>
              <a:ext cx="324075" cy="79153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" name="山形 120"/>
            <p:cNvSpPr/>
            <p:nvPr userDrawn="1"/>
          </p:nvSpPr>
          <p:spPr>
            <a:xfrm flipH="1">
              <a:off x="1418386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7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9D951-CF3B-4BED-B5D3-0B6915906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06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9D951-CF3B-4BED-B5D3-0B6915906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79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9D951-CF3B-4BED-B5D3-0B6915906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15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9D951-CF3B-4BED-B5D3-0B6915906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65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9D951-CF3B-4BED-B5D3-0B6915906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421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9D951-CF3B-4BED-B5D3-0B6915906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896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9D951-CF3B-4BED-B5D3-0B6915906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13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9D951-CF3B-4BED-B5D3-0B6915906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55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9D951-CF3B-4BED-B5D3-0B6915906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018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9D951-CF3B-4BED-B5D3-0B6915906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14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03540"/>
            <a:ext cx="7886700" cy="4588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1B177-E0AD-4C6F-894E-689FA8477089}" type="datetimeFigureOut">
              <a:rPr kumimoji="1" lang="ja-JP" altLang="en-US" smtClean="0"/>
              <a:t>2014/11/28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1"/>
                </a:solidFill>
              </a:defRPr>
            </a:lvl1pPr>
          </a:lstStyle>
          <a:p>
            <a:fld id="{18A9D951-CF3B-4BED-B5D3-0B69159069C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grpSp>
        <p:nvGrpSpPr>
          <p:cNvPr id="7" name="グループ化 6"/>
          <p:cNvGrpSpPr/>
          <p:nvPr userDrawn="1"/>
        </p:nvGrpSpPr>
        <p:grpSpPr>
          <a:xfrm rot="2439541">
            <a:off x="630157" y="42089"/>
            <a:ext cx="425890" cy="1170142"/>
            <a:chOff x="628650" y="3860800"/>
            <a:chExt cx="425890" cy="1170142"/>
          </a:xfrm>
        </p:grpSpPr>
        <p:sp>
          <p:nvSpPr>
            <p:cNvPr id="8" name="アーチ 7"/>
            <p:cNvSpPr/>
            <p:nvPr userDrawn="1"/>
          </p:nvSpPr>
          <p:spPr>
            <a:xfrm>
              <a:off x="628650" y="3860800"/>
              <a:ext cx="425450" cy="533400"/>
            </a:xfrm>
            <a:prstGeom prst="blockArc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正方形/長方形 8"/>
            <p:cNvSpPr/>
            <p:nvPr userDrawn="1"/>
          </p:nvSpPr>
          <p:spPr>
            <a:xfrm>
              <a:off x="946422" y="4123695"/>
              <a:ext cx="107678" cy="857472"/>
            </a:xfrm>
            <a:prstGeom prst="rect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平行四辺形 9"/>
            <p:cNvSpPr/>
            <p:nvPr userDrawn="1"/>
          </p:nvSpPr>
          <p:spPr>
            <a:xfrm rot="5400000">
              <a:off x="925589" y="433903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平行四辺形 10"/>
            <p:cNvSpPr/>
            <p:nvPr userDrawn="1"/>
          </p:nvSpPr>
          <p:spPr>
            <a:xfrm rot="5400000">
              <a:off x="926029" y="454383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平行四辺形 11"/>
            <p:cNvSpPr/>
            <p:nvPr userDrawn="1"/>
          </p:nvSpPr>
          <p:spPr>
            <a:xfrm rot="5400000">
              <a:off x="926029" y="475367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平行四辺形 12"/>
            <p:cNvSpPr/>
            <p:nvPr userDrawn="1"/>
          </p:nvSpPr>
          <p:spPr>
            <a:xfrm rot="5400000">
              <a:off x="925589" y="4124676"/>
              <a:ext cx="149344" cy="107678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弦 13"/>
            <p:cNvSpPr/>
            <p:nvPr userDrawn="1"/>
          </p:nvSpPr>
          <p:spPr>
            <a:xfrm rot="16200000">
              <a:off x="624068" y="4071101"/>
              <a:ext cx="115282" cy="103184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弦 14"/>
            <p:cNvSpPr/>
            <p:nvPr userDrawn="1"/>
          </p:nvSpPr>
          <p:spPr>
            <a:xfrm rot="16200000">
              <a:off x="940647" y="4918091"/>
              <a:ext cx="119179" cy="106523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6" name="グループ化 15"/>
          <p:cNvGrpSpPr/>
          <p:nvPr userDrawn="1"/>
        </p:nvGrpSpPr>
        <p:grpSpPr>
          <a:xfrm rot="20480436">
            <a:off x="108516" y="410117"/>
            <a:ext cx="593594" cy="317633"/>
            <a:chOff x="822697" y="5562382"/>
            <a:chExt cx="682151" cy="351250"/>
          </a:xfrm>
        </p:grpSpPr>
        <p:sp>
          <p:nvSpPr>
            <p:cNvPr id="17" name="円/楕円 16"/>
            <p:cNvSpPr/>
            <p:nvPr userDrawn="1"/>
          </p:nvSpPr>
          <p:spPr>
            <a:xfrm>
              <a:off x="985142" y="5562382"/>
              <a:ext cx="360951" cy="351250"/>
            </a:xfrm>
            <a:prstGeom prst="ellipse">
              <a:avLst/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台形 17"/>
            <p:cNvSpPr/>
            <p:nvPr userDrawn="1"/>
          </p:nvSpPr>
          <p:spPr>
            <a:xfrm rot="5400000">
              <a:off x="802026" y="566194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小波 18"/>
            <p:cNvSpPr/>
            <p:nvPr userDrawn="1"/>
          </p:nvSpPr>
          <p:spPr>
            <a:xfrm rot="5586342">
              <a:off x="972931" y="5694991"/>
              <a:ext cx="325894" cy="80970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台形 19"/>
            <p:cNvSpPr/>
            <p:nvPr userDrawn="1"/>
          </p:nvSpPr>
          <p:spPr>
            <a:xfrm rot="16200000" flipH="1">
              <a:off x="1258348" y="566238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山形 20"/>
            <p:cNvSpPr/>
            <p:nvPr userDrawn="1"/>
          </p:nvSpPr>
          <p:spPr>
            <a:xfrm>
              <a:off x="822697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小波 21"/>
            <p:cNvSpPr/>
            <p:nvPr userDrawn="1"/>
          </p:nvSpPr>
          <p:spPr>
            <a:xfrm rot="5586342">
              <a:off x="1033679" y="5700179"/>
              <a:ext cx="324075" cy="79153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山形 22"/>
            <p:cNvSpPr/>
            <p:nvPr userDrawn="1"/>
          </p:nvSpPr>
          <p:spPr>
            <a:xfrm flipH="1">
              <a:off x="1418386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グループ化 23"/>
          <p:cNvGrpSpPr/>
          <p:nvPr userDrawn="1"/>
        </p:nvGrpSpPr>
        <p:grpSpPr>
          <a:xfrm rot="19456644">
            <a:off x="8403321" y="1329012"/>
            <a:ext cx="481235" cy="218302"/>
            <a:chOff x="822697" y="5562382"/>
            <a:chExt cx="682151" cy="351250"/>
          </a:xfrm>
        </p:grpSpPr>
        <p:sp>
          <p:nvSpPr>
            <p:cNvPr id="25" name="円/楕円 24"/>
            <p:cNvSpPr/>
            <p:nvPr userDrawn="1"/>
          </p:nvSpPr>
          <p:spPr>
            <a:xfrm>
              <a:off x="985142" y="5562382"/>
              <a:ext cx="360951" cy="351250"/>
            </a:xfrm>
            <a:prstGeom prst="ellipse">
              <a:avLst/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台形 25"/>
            <p:cNvSpPr/>
            <p:nvPr userDrawn="1"/>
          </p:nvSpPr>
          <p:spPr>
            <a:xfrm rot="5400000">
              <a:off x="802026" y="566194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小波 26"/>
            <p:cNvSpPr/>
            <p:nvPr userDrawn="1"/>
          </p:nvSpPr>
          <p:spPr>
            <a:xfrm rot="5586342">
              <a:off x="972931" y="5694991"/>
              <a:ext cx="325894" cy="80970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台形 27"/>
            <p:cNvSpPr/>
            <p:nvPr userDrawn="1"/>
          </p:nvSpPr>
          <p:spPr>
            <a:xfrm rot="16200000" flipH="1">
              <a:off x="1258348" y="5662387"/>
              <a:ext cx="272486" cy="141483"/>
            </a:xfrm>
            <a:prstGeom prst="trapezoid">
              <a:avLst>
                <a:gd name="adj" fmla="val 37964"/>
              </a:avLst>
            </a:prstGeom>
            <a:solidFill>
              <a:srgbClr val="FF6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山形 28"/>
            <p:cNvSpPr/>
            <p:nvPr userDrawn="1"/>
          </p:nvSpPr>
          <p:spPr>
            <a:xfrm>
              <a:off x="822697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0" name="小波 29"/>
            <p:cNvSpPr/>
            <p:nvPr userDrawn="1"/>
          </p:nvSpPr>
          <p:spPr>
            <a:xfrm rot="5586342">
              <a:off x="1033679" y="5700179"/>
              <a:ext cx="324075" cy="79153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FFC1C1"/>
            </a:solidFill>
            <a:ln cap="rnd">
              <a:solidFill>
                <a:srgbClr val="FF6969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山形 30"/>
            <p:cNvSpPr/>
            <p:nvPr userDrawn="1"/>
          </p:nvSpPr>
          <p:spPr>
            <a:xfrm flipH="1">
              <a:off x="1418386" y="5598744"/>
              <a:ext cx="86462" cy="265896"/>
            </a:xfrm>
            <a:prstGeom prst="chevron">
              <a:avLst/>
            </a:prstGeom>
            <a:solidFill>
              <a:srgbClr val="FFC1C1"/>
            </a:solidFill>
            <a:ln>
              <a:solidFill>
                <a:srgbClr val="FF696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グループ化 31"/>
          <p:cNvGrpSpPr/>
          <p:nvPr userDrawn="1"/>
        </p:nvGrpSpPr>
        <p:grpSpPr>
          <a:xfrm rot="18902403">
            <a:off x="8580607" y="542355"/>
            <a:ext cx="273747" cy="697067"/>
            <a:chOff x="1141958" y="4486274"/>
            <a:chExt cx="273747" cy="697067"/>
          </a:xfrm>
        </p:grpSpPr>
        <p:sp>
          <p:nvSpPr>
            <p:cNvPr id="33" name="アーチ 32"/>
            <p:cNvSpPr/>
            <p:nvPr userDrawn="1"/>
          </p:nvSpPr>
          <p:spPr>
            <a:xfrm>
              <a:off x="1141958" y="4486274"/>
              <a:ext cx="273307" cy="317752"/>
            </a:xfrm>
            <a:prstGeom prst="blockArc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正方形/長方形 33"/>
            <p:cNvSpPr/>
            <p:nvPr userDrawn="1"/>
          </p:nvSpPr>
          <p:spPr>
            <a:xfrm>
              <a:off x="1346093" y="4642884"/>
              <a:ext cx="69172" cy="510806"/>
            </a:xfrm>
            <a:prstGeom prst="rect">
              <a:avLst/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平行四辺形 34"/>
            <p:cNvSpPr/>
            <p:nvPr userDrawn="1"/>
          </p:nvSpPr>
          <p:spPr>
            <a:xfrm rot="5400000">
              <a:off x="1323240" y="4705916"/>
              <a:ext cx="114878" cy="69172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弦 35"/>
            <p:cNvSpPr/>
            <p:nvPr userDrawn="1"/>
          </p:nvSpPr>
          <p:spPr>
            <a:xfrm rot="16200000">
              <a:off x="1141705" y="4609144"/>
              <a:ext cx="68675" cy="66285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弦 36"/>
            <p:cNvSpPr/>
            <p:nvPr userDrawn="1"/>
          </p:nvSpPr>
          <p:spPr>
            <a:xfrm rot="16200000">
              <a:off x="1345166" y="5113628"/>
              <a:ext cx="70996" cy="68430"/>
            </a:xfrm>
            <a:prstGeom prst="chord">
              <a:avLst>
                <a:gd name="adj1" fmla="val 5179060"/>
                <a:gd name="adj2" fmla="val 16200000"/>
              </a:avLst>
            </a:prstGeom>
            <a:solidFill>
              <a:srgbClr val="F105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平行四辺形 37"/>
            <p:cNvSpPr/>
            <p:nvPr userDrawn="1"/>
          </p:nvSpPr>
          <p:spPr>
            <a:xfrm rot="5400000">
              <a:off x="1323038" y="4866176"/>
              <a:ext cx="114878" cy="69172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平行四辺形 38"/>
            <p:cNvSpPr/>
            <p:nvPr userDrawn="1"/>
          </p:nvSpPr>
          <p:spPr>
            <a:xfrm rot="5400000">
              <a:off x="1323680" y="5018136"/>
              <a:ext cx="114878" cy="69172"/>
            </a:xfrm>
            <a:prstGeom prst="parallelogram">
              <a:avLst>
                <a:gd name="adj" fmla="val 39035"/>
              </a:avLst>
            </a:prstGeom>
            <a:solidFill>
              <a:srgbClr val="FFC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9577" y="364966"/>
            <a:ext cx="699016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433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6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0505"/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6969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C1C1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648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482567E9-F89B-4C4F-BAB6-7A500D43D929}" vid="{D9D2D796-8397-4CE7-A755-01424BD48D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3168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14</cp:revision>
  <dcterms:created xsi:type="dcterms:W3CDTF">2014-11-28T05:15:56Z</dcterms:created>
  <dcterms:modified xsi:type="dcterms:W3CDTF">2014-11-30T10:04:53Z</dcterms:modified>
</cp:coreProperties>
</file>